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89A"/>
    <a:srgbClr val="007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47" autoAdjust="0"/>
    <p:restoredTop sz="94674"/>
  </p:normalViewPr>
  <p:slideViewPr>
    <p:cSldViewPr snapToGrid="0" snapToObjects="1">
      <p:cViewPr>
        <p:scale>
          <a:sx n="73" d="100"/>
          <a:sy n="73" d="100"/>
        </p:scale>
        <p:origin x="1572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8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2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0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0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9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1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5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B07AD-4C24-8F49-93D4-9177851F67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609BD-098D-9541-83D1-E952BF04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t="5735" r="3103" b="41854"/>
          <a:stretch/>
        </p:blipFill>
        <p:spPr>
          <a:xfrm>
            <a:off x="2770208" y="3383187"/>
            <a:ext cx="3251200" cy="1059163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pic>
        <p:nvPicPr>
          <p:cNvPr id="43" name="Picture 2">
            <a:extLst>
              <a:ext uri="{FF2B5EF4-FFF2-40B4-BE49-F238E27FC236}">
                <a16:creationId xmlns:a16="http://schemas.microsoft.com/office/drawing/2014/main" id="{C6021170-04ED-46E7-B196-A56CCA06AB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t="57503" r="3103" b="5444"/>
          <a:stretch/>
        </p:blipFill>
        <p:spPr>
          <a:xfrm>
            <a:off x="2770208" y="4176493"/>
            <a:ext cx="3251200" cy="1001627"/>
          </a:xfrm>
          <a:prstGeom prst="rect">
            <a:avLst/>
          </a:prstGeom>
          <a:ln w="317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761745" y="4493274"/>
            <a:ext cx="1066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bg1"/>
                </a:solidFill>
              </a:rPr>
              <a:t>(+966) 11 8230000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3445" y="4473818"/>
            <a:ext cx="1066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email@pnu.edu.sa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3445" y="4670899"/>
            <a:ext cx="1066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(+966) 55 000 0000</a:t>
            </a:r>
          </a:p>
        </p:txBody>
      </p:sp>
      <p:sp>
        <p:nvSpPr>
          <p:cNvPr id="18" name="TextBox 7">
            <a:extLst>
              <a:ext uri="{FF2B5EF4-FFF2-40B4-BE49-F238E27FC236}">
                <a16:creationId xmlns:a16="http://schemas.microsoft.com/office/drawing/2014/main" id="{068798F3-958B-4AFB-A187-2E774A33A6BA}"/>
              </a:ext>
            </a:extLst>
          </p:cNvPr>
          <p:cNvSpPr txBox="1"/>
          <p:nvPr/>
        </p:nvSpPr>
        <p:spPr>
          <a:xfrm>
            <a:off x="3111060" y="4902422"/>
            <a:ext cx="3097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Kingdom of Saudi Arabia, Riyadh – King Khalid International Airport Rd.</a:t>
            </a:r>
          </a:p>
        </p:txBody>
      </p:sp>
      <p:pic>
        <p:nvPicPr>
          <p:cNvPr id="19" name="صورة 18" descr="صورة تحتوي على المصباح, رسم&#10;&#10;تم إنشاء الوصف تلقائياً">
            <a:extLst>
              <a:ext uri="{FF2B5EF4-FFF2-40B4-BE49-F238E27FC236}">
                <a16:creationId xmlns:a16="http://schemas.microsoft.com/office/drawing/2014/main" id="{EA3B1EA0-FFFC-4B06-AA85-BA6634F44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756" y="4501230"/>
            <a:ext cx="277796" cy="190046"/>
          </a:xfrm>
          <a:prstGeom prst="rect">
            <a:avLst/>
          </a:prstGeom>
        </p:spPr>
      </p:pic>
      <p:grpSp>
        <p:nvGrpSpPr>
          <p:cNvPr id="44" name="مجموعة 43">
            <a:extLst>
              <a:ext uri="{FF2B5EF4-FFF2-40B4-BE49-F238E27FC236}">
                <a16:creationId xmlns:a16="http://schemas.microsoft.com/office/drawing/2014/main" id="{8DA71C74-E1E0-4324-859D-C90FA5EC31B7}"/>
              </a:ext>
            </a:extLst>
          </p:cNvPr>
          <p:cNvGrpSpPr/>
          <p:nvPr/>
        </p:nvGrpSpPr>
        <p:grpSpPr>
          <a:xfrm>
            <a:off x="2890055" y="4473818"/>
            <a:ext cx="302412" cy="598870"/>
            <a:chOff x="2890055" y="4473818"/>
            <a:chExt cx="302412" cy="598870"/>
          </a:xfrm>
        </p:grpSpPr>
        <p:pic>
          <p:nvPicPr>
            <p:cNvPr id="15" name="صورة 14" descr="صورة تحتوي على رسم, المصباح&#10;&#10;تم إنشاء الوصف تلقائياً">
              <a:extLst>
                <a:ext uri="{FF2B5EF4-FFF2-40B4-BE49-F238E27FC236}">
                  <a16:creationId xmlns:a16="http://schemas.microsoft.com/office/drawing/2014/main" id="{842078CF-813B-484F-8B89-8CD5880A1A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07588" y="4663255"/>
              <a:ext cx="277795" cy="190205"/>
            </a:xfrm>
            <a:prstGeom prst="rect">
              <a:avLst/>
            </a:prstGeom>
          </p:spPr>
        </p:pic>
        <p:pic>
          <p:nvPicPr>
            <p:cNvPr id="17" name="صورة 16" descr="صورة تحتوي على رسم, المصباح&#10;&#10;تم إنشاء الوصف تلقائياً">
              <a:extLst>
                <a:ext uri="{FF2B5EF4-FFF2-40B4-BE49-F238E27FC236}">
                  <a16:creationId xmlns:a16="http://schemas.microsoft.com/office/drawing/2014/main" id="{937E33AE-8E71-4824-AFED-ABF21B8513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90055" y="4872632"/>
              <a:ext cx="292183" cy="200056"/>
            </a:xfrm>
            <a:prstGeom prst="rect">
              <a:avLst/>
            </a:prstGeom>
          </p:spPr>
        </p:pic>
        <p:pic>
          <p:nvPicPr>
            <p:cNvPr id="20" name="صورة 19" descr="صورة تحتوي على المصباح, ساعة حائط, رسم&#10;&#10;تم إنشاء الوصف تلقائياً">
              <a:extLst>
                <a:ext uri="{FF2B5EF4-FFF2-40B4-BE49-F238E27FC236}">
                  <a16:creationId xmlns:a16="http://schemas.microsoft.com/office/drawing/2014/main" id="{326E3082-7E87-475E-89A4-E192DF63B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14671" y="4473818"/>
              <a:ext cx="277796" cy="190046"/>
            </a:xfrm>
            <a:prstGeom prst="rect">
              <a:avLst/>
            </a:prstGeom>
          </p:spPr>
        </p:pic>
      </p:grp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382CD5B0-BB2F-4843-BAD9-83D91E1BB160}"/>
              </a:ext>
            </a:extLst>
          </p:cNvPr>
          <p:cNvSpPr txBox="1"/>
          <p:nvPr/>
        </p:nvSpPr>
        <p:spPr>
          <a:xfrm>
            <a:off x="4135519" y="3577462"/>
            <a:ext cx="1806083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000" dirty="0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أ.د. إيناس بنت سليمان العيسى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427E736F-446B-437A-B8AB-65B1D94EB7D7}"/>
              </a:ext>
            </a:extLst>
          </p:cNvPr>
          <p:cNvSpPr txBox="1"/>
          <p:nvPr/>
        </p:nvSpPr>
        <p:spPr>
          <a:xfrm>
            <a:off x="2849456" y="3575410"/>
            <a:ext cx="1657038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000" dirty="0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Prof. </a:t>
            </a:r>
            <a:r>
              <a:rPr lang="en-US" sz="1000" dirty="0" err="1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Enas</a:t>
            </a:r>
            <a:r>
              <a:rPr lang="en-US" sz="1000" dirty="0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 S. </a:t>
            </a:r>
            <a:r>
              <a:rPr lang="en-US" sz="1000" dirty="0" err="1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Aleisa</a:t>
            </a:r>
            <a:endParaRPr lang="ar-SA" sz="1000" dirty="0">
              <a:solidFill>
                <a:srgbClr val="007580"/>
              </a:solidFill>
              <a:latin typeface="PNU Medium" panose="00000600000000000000" pitchFamily="50" charset="-78"/>
              <a:cs typeface="PNU Medium" panose="00000600000000000000" pitchFamily="50" charset="-78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D65E3AA4-2154-4C38-9CB8-89F54AB6EC4B}"/>
              </a:ext>
            </a:extLst>
          </p:cNvPr>
          <p:cNvSpPr txBox="1"/>
          <p:nvPr/>
        </p:nvSpPr>
        <p:spPr>
          <a:xfrm>
            <a:off x="4357265" y="3757385"/>
            <a:ext cx="1584336" cy="2277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10000"/>
              </a:lnSpc>
            </a:pPr>
            <a:r>
              <a:rPr lang="ar-SA" sz="800" dirty="0">
                <a:solidFill>
                  <a:srgbClr val="98989A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مديرة الجامعة</a:t>
            </a: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2A0C16EF-8EE0-4581-987A-D3D27E64D896}"/>
              </a:ext>
            </a:extLst>
          </p:cNvPr>
          <p:cNvSpPr txBox="1"/>
          <p:nvPr/>
        </p:nvSpPr>
        <p:spPr>
          <a:xfrm>
            <a:off x="2846183" y="3768423"/>
            <a:ext cx="1584336" cy="2108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0000"/>
              </a:lnSpc>
            </a:pPr>
            <a:r>
              <a:rPr lang="en-US" sz="700" dirty="0">
                <a:solidFill>
                  <a:srgbClr val="98989A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University Rector</a:t>
            </a:r>
            <a:endParaRPr lang="ar-SA" sz="700" dirty="0">
              <a:solidFill>
                <a:srgbClr val="98989A"/>
              </a:solidFill>
              <a:latin typeface="PNU Medium" panose="00000600000000000000" pitchFamily="50" charset="-78"/>
              <a:cs typeface="PNU Medium" panose="00000600000000000000" pitchFamily="50" charset="-78"/>
            </a:endParaRPr>
          </a:p>
        </p:txBody>
      </p:sp>
      <p:sp>
        <p:nvSpPr>
          <p:cNvPr id="39" name="مربع نص 38">
            <a:extLst>
              <a:ext uri="{FF2B5EF4-FFF2-40B4-BE49-F238E27FC236}">
                <a16:creationId xmlns:a16="http://schemas.microsoft.com/office/drawing/2014/main" id="{1F05BE7D-8B01-4AF7-9EE6-3CC9CE6E3C40}"/>
              </a:ext>
            </a:extLst>
          </p:cNvPr>
          <p:cNvSpPr txBox="1"/>
          <p:nvPr/>
        </p:nvSpPr>
        <p:spPr>
          <a:xfrm>
            <a:off x="4761745" y="756306"/>
            <a:ext cx="652443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تصميم بطاقة الاعمال  لقيادات الجامعة</a:t>
            </a:r>
          </a:p>
        </p:txBody>
      </p:sp>
      <p:pic>
        <p:nvPicPr>
          <p:cNvPr id="42" name="صورة 41">
            <a:extLst>
              <a:ext uri="{FF2B5EF4-FFF2-40B4-BE49-F238E27FC236}">
                <a16:creationId xmlns:a16="http://schemas.microsoft.com/office/drawing/2014/main" id="{2B28329D-B322-446D-BF11-3770F87C7AB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7849" b="1436"/>
          <a:stretch/>
        </p:blipFill>
        <p:spPr>
          <a:xfrm>
            <a:off x="6289964" y="3383186"/>
            <a:ext cx="3251266" cy="179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44FE67-A9F3-4D0F-A5DE-B9F8F0479F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t="5734" r="3103" b="5445"/>
          <a:stretch/>
        </p:blipFill>
        <p:spPr>
          <a:xfrm>
            <a:off x="2685436" y="2765119"/>
            <a:ext cx="3251200" cy="179493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EF831B94-05FD-472D-A243-C9818828BA36}"/>
              </a:ext>
            </a:extLst>
          </p:cNvPr>
          <p:cNvSpPr txBox="1"/>
          <p:nvPr/>
        </p:nvSpPr>
        <p:spPr>
          <a:xfrm>
            <a:off x="4676973" y="3875206"/>
            <a:ext cx="1066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bg1"/>
                </a:solidFill>
              </a:rPr>
              <a:t>(+966) 11 8230000</a:t>
            </a: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C242F412-81E3-4772-88C1-3311EF28BCD1}"/>
              </a:ext>
            </a:extLst>
          </p:cNvPr>
          <p:cNvSpPr txBox="1"/>
          <p:nvPr/>
        </p:nvSpPr>
        <p:spPr>
          <a:xfrm>
            <a:off x="3038673" y="3855750"/>
            <a:ext cx="1066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email@pnu.edu.sa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9A7479D3-0541-427D-A05E-34FCC64F05AC}"/>
              </a:ext>
            </a:extLst>
          </p:cNvPr>
          <p:cNvSpPr txBox="1"/>
          <p:nvPr/>
        </p:nvSpPr>
        <p:spPr>
          <a:xfrm>
            <a:off x="3038673" y="4052831"/>
            <a:ext cx="1066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(+966) 55 000 0000</a:t>
            </a:r>
          </a:p>
        </p:txBody>
      </p:sp>
      <p:pic>
        <p:nvPicPr>
          <p:cNvPr id="7" name="صورة 6" descr="صورة تحتوي على رسم, المصباح&#10;&#10;تم إنشاء الوصف تلقائياً">
            <a:extLst>
              <a:ext uri="{FF2B5EF4-FFF2-40B4-BE49-F238E27FC236}">
                <a16:creationId xmlns:a16="http://schemas.microsoft.com/office/drawing/2014/main" id="{4ADD89E5-107F-4C2B-BC8B-E2C69DE9B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816" y="4045187"/>
            <a:ext cx="277795" cy="190205"/>
          </a:xfrm>
          <a:prstGeom prst="rect">
            <a:avLst/>
          </a:prstGeom>
        </p:spPr>
      </p:pic>
      <p:pic>
        <p:nvPicPr>
          <p:cNvPr id="8" name="صورة 7" descr="صورة تحتوي على رسم, المصباح&#10;&#10;تم إنشاء الوصف تلقائياً">
            <a:extLst>
              <a:ext uri="{FF2B5EF4-FFF2-40B4-BE49-F238E27FC236}">
                <a16:creationId xmlns:a16="http://schemas.microsoft.com/office/drawing/2014/main" id="{AC654C89-A35F-4DD4-A365-3F25564FE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5283" y="4254564"/>
            <a:ext cx="292183" cy="200056"/>
          </a:xfrm>
          <a:prstGeom prst="rect">
            <a:avLst/>
          </a:prstGeom>
        </p:spPr>
      </p:pic>
      <p:sp>
        <p:nvSpPr>
          <p:cNvPr id="9" name="TextBox 7">
            <a:extLst>
              <a:ext uri="{FF2B5EF4-FFF2-40B4-BE49-F238E27FC236}">
                <a16:creationId xmlns:a16="http://schemas.microsoft.com/office/drawing/2014/main" id="{C9A0102D-071B-42C3-94B0-6925555F2861}"/>
              </a:ext>
            </a:extLst>
          </p:cNvPr>
          <p:cNvSpPr txBox="1"/>
          <p:nvPr/>
        </p:nvSpPr>
        <p:spPr>
          <a:xfrm>
            <a:off x="3026288" y="4284354"/>
            <a:ext cx="3097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Kingdom of Saudi Arabia, Riyadh – King Khalid International Airport Rd.</a:t>
            </a:r>
          </a:p>
        </p:txBody>
      </p:sp>
      <p:pic>
        <p:nvPicPr>
          <p:cNvPr id="10" name="صورة 9" descr="صورة تحتوي على المصباح, رسم&#10;&#10;تم إنشاء الوصف تلقائياً">
            <a:extLst>
              <a:ext uri="{FF2B5EF4-FFF2-40B4-BE49-F238E27FC236}">
                <a16:creationId xmlns:a16="http://schemas.microsoft.com/office/drawing/2014/main" id="{5D1D69FF-53A7-49B6-8451-C29D33A7A5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5984" y="3883162"/>
            <a:ext cx="277796" cy="190046"/>
          </a:xfrm>
          <a:prstGeom prst="rect">
            <a:avLst/>
          </a:prstGeom>
        </p:spPr>
      </p:pic>
      <p:pic>
        <p:nvPicPr>
          <p:cNvPr id="11" name="صورة 10" descr="صورة تحتوي على المصباح, ساعة حائط, رسم&#10;&#10;تم إنشاء الوصف تلقائياً">
            <a:extLst>
              <a:ext uri="{FF2B5EF4-FFF2-40B4-BE49-F238E27FC236}">
                <a16:creationId xmlns:a16="http://schemas.microsoft.com/office/drawing/2014/main" id="{700983DF-E556-491C-97B9-ACA504CBC0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9899" y="3855750"/>
            <a:ext cx="277796" cy="190046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970BC16-150F-462A-A7C1-38919A6F8D39}"/>
              </a:ext>
            </a:extLst>
          </p:cNvPr>
          <p:cNvSpPr txBox="1"/>
          <p:nvPr/>
        </p:nvSpPr>
        <p:spPr>
          <a:xfrm>
            <a:off x="4252608" y="2959394"/>
            <a:ext cx="1604222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000" dirty="0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د.فوزية بنت مقحم المطيري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D1379F06-F444-4D56-B660-C183DCE0AD6F}"/>
              </a:ext>
            </a:extLst>
          </p:cNvPr>
          <p:cNvSpPr txBox="1"/>
          <p:nvPr/>
        </p:nvSpPr>
        <p:spPr>
          <a:xfrm>
            <a:off x="2764684" y="2957342"/>
            <a:ext cx="1657038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000" dirty="0" err="1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Fawzia</a:t>
            </a:r>
            <a:r>
              <a:rPr lang="en-US" sz="1000" dirty="0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 M. </a:t>
            </a:r>
            <a:r>
              <a:rPr lang="en-US" sz="1000" dirty="0" err="1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Almotairy</a:t>
            </a:r>
            <a:endParaRPr lang="ar-SA" sz="1000" dirty="0">
              <a:solidFill>
                <a:srgbClr val="007580"/>
              </a:solidFill>
              <a:latin typeface="PNU Medium" panose="00000600000000000000" pitchFamily="50" charset="-78"/>
              <a:cs typeface="PNU Medium" panose="00000600000000000000" pitchFamily="50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A803E559-63FC-4255-98B0-2C94638AB6AA}"/>
              </a:ext>
            </a:extLst>
          </p:cNvPr>
          <p:cNvSpPr txBox="1"/>
          <p:nvPr/>
        </p:nvSpPr>
        <p:spPr>
          <a:xfrm>
            <a:off x="4272493" y="3139317"/>
            <a:ext cx="1584336" cy="4139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10000"/>
              </a:lnSpc>
            </a:pPr>
            <a:r>
              <a:rPr lang="ar-SA" sz="700" dirty="0">
                <a:solidFill>
                  <a:srgbClr val="98989A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أستاذ التصميم الجرافيكي المساعد</a:t>
            </a:r>
          </a:p>
          <a:p>
            <a:pPr algn="r">
              <a:lnSpc>
                <a:spcPct val="110000"/>
              </a:lnSpc>
            </a:pPr>
            <a:r>
              <a:rPr lang="ar-SA" sz="600" dirty="0">
                <a:solidFill>
                  <a:srgbClr val="98989A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كلية التصاميم والفنون</a:t>
            </a:r>
          </a:p>
          <a:p>
            <a:pPr algn="r">
              <a:lnSpc>
                <a:spcPct val="110000"/>
              </a:lnSpc>
            </a:pPr>
            <a:r>
              <a:rPr lang="ar-SA" sz="600" dirty="0">
                <a:solidFill>
                  <a:srgbClr val="98989A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قسم التصميم الجرافيكي والوسائط الرقمية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AABF5792-1BB0-4E37-8DEB-2A7DD1BECF63}"/>
              </a:ext>
            </a:extLst>
          </p:cNvPr>
          <p:cNvSpPr txBox="1"/>
          <p:nvPr/>
        </p:nvSpPr>
        <p:spPr>
          <a:xfrm>
            <a:off x="2761411" y="3150355"/>
            <a:ext cx="1584336" cy="3970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0000"/>
              </a:lnSpc>
            </a:pPr>
            <a:r>
              <a:rPr lang="en-US" sz="600" dirty="0">
                <a:solidFill>
                  <a:srgbClr val="98989A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Assistant Professor Graphic Design</a:t>
            </a:r>
            <a:endParaRPr lang="ar-SA" sz="600" dirty="0">
              <a:solidFill>
                <a:srgbClr val="98989A"/>
              </a:solidFill>
              <a:latin typeface="PNU Medium" panose="00000600000000000000" pitchFamily="50" charset="-78"/>
              <a:cs typeface="PNU Medium" panose="00000600000000000000" pitchFamily="50" charset="-78"/>
            </a:endParaRPr>
          </a:p>
          <a:p>
            <a:pPr>
              <a:lnSpc>
                <a:spcPct val="110000"/>
              </a:lnSpc>
            </a:pPr>
            <a:r>
              <a:rPr lang="en-US" sz="600" dirty="0">
                <a:solidFill>
                  <a:srgbClr val="98989A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College of Arts &amp; Design</a:t>
            </a:r>
            <a:endParaRPr lang="ar-SA" sz="600" dirty="0">
              <a:solidFill>
                <a:srgbClr val="98989A"/>
              </a:solidFill>
              <a:latin typeface="PNU Medium" panose="00000600000000000000" pitchFamily="50" charset="-78"/>
              <a:cs typeface="PNU Medium" panose="00000600000000000000" pitchFamily="50" charset="-78"/>
            </a:endParaRPr>
          </a:p>
          <a:p>
            <a:pPr>
              <a:lnSpc>
                <a:spcPct val="110000"/>
              </a:lnSpc>
            </a:pPr>
            <a:r>
              <a:rPr lang="en-US" sz="600" dirty="0">
                <a:solidFill>
                  <a:srgbClr val="98989A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Graphic Design &amp; Digital Media</a:t>
            </a:r>
            <a:endParaRPr lang="ar-SA" sz="600" dirty="0">
              <a:solidFill>
                <a:srgbClr val="98989A"/>
              </a:solidFill>
              <a:latin typeface="PNU Medium" panose="00000600000000000000" pitchFamily="50" charset="-78"/>
              <a:cs typeface="PNU Medium" panose="00000600000000000000" pitchFamily="50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BD0869B7-6675-442C-8064-FC88616EC04D}"/>
              </a:ext>
            </a:extLst>
          </p:cNvPr>
          <p:cNvSpPr txBox="1"/>
          <p:nvPr/>
        </p:nvSpPr>
        <p:spPr>
          <a:xfrm>
            <a:off x="5343615" y="556251"/>
            <a:ext cx="652443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>
                <a:solidFill>
                  <a:srgbClr val="007580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تصميم بطاقة الاعمال  للأعضاء من هيئة تعليمية وادارية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F9032E00-27EE-42C2-BDE8-989623684D6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7849" b="1436"/>
          <a:stretch/>
        </p:blipFill>
        <p:spPr>
          <a:xfrm>
            <a:off x="6289964" y="2765119"/>
            <a:ext cx="3251266" cy="179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42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129</Words>
  <Application>Microsoft Office PowerPoint</Application>
  <PresentationFormat>شاشة عريضة</PresentationFormat>
  <Paragraphs>22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PNU Medium</vt:lpstr>
      <vt:lpstr>Office Theme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معرض مشاريع التخرج كلية التصاميم والفنون</cp:lastModifiedBy>
  <cp:revision>15</cp:revision>
  <dcterms:created xsi:type="dcterms:W3CDTF">2019-10-15T11:44:22Z</dcterms:created>
  <dcterms:modified xsi:type="dcterms:W3CDTF">2019-10-15T12:59:57Z</dcterms:modified>
</cp:coreProperties>
</file>