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>
        <p:scale>
          <a:sx n="86" d="100"/>
          <a:sy n="86" d="100"/>
        </p:scale>
        <p:origin x="502" y="-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F4DF2A5-8714-4A1B-9DC9-D24B9C0BC8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7FDF644-D2FE-4DBF-A2AE-4098A7F500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A5985DF-0AD3-4BB7-A614-E53572F6C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3F53-DB78-4C07-BA43-6F2F628F4AF0}" type="datetimeFigureOut">
              <a:rPr lang="ar-SA" smtClean="0"/>
              <a:t>1441/03/01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F5AF9CD-EEE5-434B-9AD0-D9543E29B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EF1065B-3352-4CE0-B2F6-13CE618B1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0F43-5087-4FC8-941B-C407E6DEF5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762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6DB1EF0-871A-4CCB-AACA-F96980694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701ED8F-5F9E-4FBB-9C8B-BE830E008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8EEE579-B729-443F-B78C-1AC201258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3F53-DB78-4C07-BA43-6F2F628F4AF0}" type="datetimeFigureOut">
              <a:rPr lang="ar-SA" smtClean="0"/>
              <a:t>1441/03/01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E8BE12C-3F08-4259-8C85-5CAB6227A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2DD3EC3-C164-4D59-9B79-28CC737E6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0F43-5087-4FC8-941B-C407E6DEF5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5669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E6940BEF-6FD5-46B1-8194-4CF6E7ED7D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3BB8FF7-D566-4608-95A2-BFAE1A0375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582F97E-B0E9-42B5-8EC6-C4AD2BEB1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3F53-DB78-4C07-BA43-6F2F628F4AF0}" type="datetimeFigureOut">
              <a:rPr lang="ar-SA" smtClean="0"/>
              <a:t>1441/03/01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2012A5C-ED5D-43D9-93B9-7A42828E4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23A4D28-6258-443C-A72C-53F83F39F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0F43-5087-4FC8-941B-C407E6DEF5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674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CC3DB1D-9C5C-4848-AC21-8846F36A7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7FFD75C-30AF-4981-857B-07F20E165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C60C92D-F2C8-4F4F-B885-6AD2774F9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3F53-DB78-4C07-BA43-6F2F628F4AF0}" type="datetimeFigureOut">
              <a:rPr lang="ar-SA" smtClean="0"/>
              <a:t>1441/03/01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874FBF6-A91D-4513-842B-502D34578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59A220B-9ED4-4DA2-89EE-F2B79C4FF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0F43-5087-4FC8-941B-C407E6DEF5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5743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CE0E5DD-73EF-421F-891E-73F245EC7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FD1E652-2928-4174-B2AA-9F1CD783E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43B5117-CE9B-4086-BA88-E25EB90F9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3F53-DB78-4C07-BA43-6F2F628F4AF0}" type="datetimeFigureOut">
              <a:rPr lang="ar-SA" smtClean="0"/>
              <a:t>1441/03/01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A313C4E-9CAE-48F9-A807-231E70F5C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B3E66FE-E4D0-42F3-AA5E-823B1A062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0F43-5087-4FC8-941B-C407E6DEF5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654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82BEDAA-4128-419D-BE5D-B5D0A2439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D891CF2-3717-48C4-BADF-C669953B3C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5AC5CBA-32DE-4A9C-978C-F1F613AD8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28A299C-A367-4E9A-AEE3-0CBBB586C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3F53-DB78-4C07-BA43-6F2F628F4AF0}" type="datetimeFigureOut">
              <a:rPr lang="ar-SA" smtClean="0"/>
              <a:t>1441/03/01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7FB3FB9-B3EA-4DB5-901B-C6CF00C5C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7893C5A-8D51-4E06-9C4E-65CF55413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0F43-5087-4FC8-941B-C407E6DEF5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937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C5D011F-5D93-4398-9AC6-34B5A9B70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9068EC8-5A64-470D-A25B-3F9C542D0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3363FA7-D33A-435C-BEBA-2ED720E5C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24AE053A-4D75-4908-A1F6-54395F88DE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EADE06D-DF8B-424A-9B05-0DD948BA8C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C8EDC0D7-55B3-43E5-AF7A-9FCC1C140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3F53-DB78-4C07-BA43-6F2F628F4AF0}" type="datetimeFigureOut">
              <a:rPr lang="ar-SA" smtClean="0"/>
              <a:t>1441/03/01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6E8621B3-1A3C-4266-8828-777D68441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67F4C70-5F2F-46F2-B34C-0677F699A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0F43-5087-4FC8-941B-C407E6DEF5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411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E95BF5D-31AE-4D51-A764-9973DF356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EBF73D62-3869-412D-9BC8-756315685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3F53-DB78-4C07-BA43-6F2F628F4AF0}" type="datetimeFigureOut">
              <a:rPr lang="ar-SA" smtClean="0"/>
              <a:t>1441/03/01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072FECC8-7192-4535-8619-08B32A48A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E027CCF-D239-4AE0-B465-361839FCF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0F43-5087-4FC8-941B-C407E6DEF5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8545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E1A1DB1-D407-44A2-9364-9EBF0D4C6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3F53-DB78-4C07-BA43-6F2F628F4AF0}" type="datetimeFigureOut">
              <a:rPr lang="ar-SA" smtClean="0"/>
              <a:t>1441/03/01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8E2616F-84AA-4DDC-8C1B-8B3CFB0E9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F367DF9-C6F2-489F-BD48-A228FE21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0F43-5087-4FC8-941B-C407E6DEF5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1927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29D1850-A529-466A-9016-0B57113C3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2836264-3933-4DC0-B927-C8CD77F02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1AEC474-7EEE-4A6E-AC99-72F6307A8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056C99C-D932-45E8-90A1-6F2F8E1BE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3F53-DB78-4C07-BA43-6F2F628F4AF0}" type="datetimeFigureOut">
              <a:rPr lang="ar-SA" smtClean="0"/>
              <a:t>1441/03/01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B4054E4-5948-4609-86EA-8B1C039BE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63FD412-4450-4F44-8543-E88C146CF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0F43-5087-4FC8-941B-C407E6DEF5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258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A101A9C-8E3D-45F1-9623-562DD67AF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F5420DB-022B-42C5-98DC-5EFB61F6E9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539F30F-AFF2-4BA7-9438-EC34594C02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0AEB1C1-0463-4FEE-9427-9A8F418E7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3F53-DB78-4C07-BA43-6F2F628F4AF0}" type="datetimeFigureOut">
              <a:rPr lang="ar-SA" smtClean="0"/>
              <a:t>1441/03/01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CA93F42-4402-4C52-9996-9F5AC4928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2819E6F-FFF0-41AE-8B74-30AD80F9F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0F43-5087-4FC8-941B-C407E6DEF5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7855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06B4106-5E4A-4260-99A0-3A2B65AE9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F9D3CF3-9F96-4170-B89A-6FF9B4DB3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B5B1851-EFF1-445B-8CE0-13E7DEC933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B3F53-DB78-4C07-BA43-6F2F628F4AF0}" type="datetimeFigureOut">
              <a:rPr lang="ar-SA" smtClean="0"/>
              <a:t>1441/03/01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C19069A-CC85-433A-8E22-6C611DB2EE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FAFF611-146E-4876-BA62-2438C1C759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70F43-5087-4FC8-941B-C407E6DEF5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27114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AAAFAF2-DC2A-4ACB-809C-D7AF4E5920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6D37F46-26E4-4F0E-839F-FF1A68C69E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96856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AA9670D1-8C0E-487A-834F-11F463ED67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780" y="1179571"/>
            <a:ext cx="3456439" cy="4498857"/>
          </a:xfrm>
          <a:prstGeom prst="rect">
            <a:avLst/>
          </a:prstGeom>
        </p:spPr>
      </p:pic>
      <p:sp>
        <p:nvSpPr>
          <p:cNvPr id="4" name="مربع نص 3">
            <a:extLst>
              <a:ext uri="{FF2B5EF4-FFF2-40B4-BE49-F238E27FC236}">
                <a16:creationId xmlns:a16="http://schemas.microsoft.com/office/drawing/2014/main" id="{BC06D345-1DA5-4344-924A-069F4DB773FF}"/>
              </a:ext>
            </a:extLst>
          </p:cNvPr>
          <p:cNvSpPr txBox="1"/>
          <p:nvPr/>
        </p:nvSpPr>
        <p:spPr>
          <a:xfrm>
            <a:off x="5613143" y="3022847"/>
            <a:ext cx="104067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PNU Medium" panose="00000600000000000000" pitchFamily="50" charset="-78"/>
                <a:cs typeface="PNU Medium" panose="00000600000000000000" pitchFamily="50" charset="-78"/>
              </a:rPr>
              <a:t>الاسم هنا</a:t>
            </a: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44C0ABE2-1B79-4AC7-838F-9CF5EAAFE37A}"/>
              </a:ext>
            </a:extLst>
          </p:cNvPr>
          <p:cNvSpPr txBox="1"/>
          <p:nvPr/>
        </p:nvSpPr>
        <p:spPr>
          <a:xfrm>
            <a:off x="5020257" y="3465822"/>
            <a:ext cx="209223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>
                <a:solidFill>
                  <a:schemeClr val="bg1"/>
                </a:solidFill>
                <a:latin typeface="PNU Medium" panose="00000600000000000000" pitchFamily="50" charset="-78"/>
                <a:cs typeface="PNU Medium" panose="00000600000000000000" pitchFamily="50" charset="-78"/>
              </a:rPr>
              <a:t>اسم المنصب او الجهة</a:t>
            </a:r>
          </a:p>
        </p:txBody>
      </p:sp>
    </p:spTree>
    <p:extLst>
      <p:ext uri="{BB962C8B-B14F-4D97-AF65-F5344CB8AC3E}">
        <p14:creationId xmlns:p14="http://schemas.microsoft.com/office/powerpoint/2010/main" val="392893566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شاشة عريضة</PresentationFormat>
  <Paragraphs>2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PNU Medium</vt:lpstr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معرض مشاريع التخرج كلية التصاميم والفنون</dc:creator>
  <cp:lastModifiedBy>معرض مشاريع التخرج كلية التصاميم والفنون</cp:lastModifiedBy>
  <cp:revision>1</cp:revision>
  <dcterms:created xsi:type="dcterms:W3CDTF">2019-10-29T12:42:50Z</dcterms:created>
  <dcterms:modified xsi:type="dcterms:W3CDTF">2019-10-29T12:45:38Z</dcterms:modified>
</cp:coreProperties>
</file>