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>
        <p:scale>
          <a:sx n="90" d="100"/>
          <a:sy n="90" d="100"/>
        </p:scale>
        <p:origin x="256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C08F-E831-6B4F-AF9E-725815DCF7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265-9070-2142-A3A9-DDA4EEC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7"/>
          <a:stretch/>
        </p:blipFill>
        <p:spPr>
          <a:xfrm>
            <a:off x="-1" y="5400675"/>
            <a:ext cx="12192001" cy="145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6"/>
          <a:stretch/>
        </p:blipFill>
        <p:spPr>
          <a:xfrm>
            <a:off x="-1" y="-1927"/>
            <a:ext cx="12192001" cy="2059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3" t="28062" b="52099"/>
          <a:stretch/>
        </p:blipFill>
        <p:spPr>
          <a:xfrm>
            <a:off x="7915275" y="1900237"/>
            <a:ext cx="4276725" cy="1401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38491" r="71925" b="21069"/>
          <a:stretch/>
        </p:blipFill>
        <p:spPr>
          <a:xfrm>
            <a:off x="2633483" y="2301740"/>
            <a:ext cx="1224143" cy="32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2019-10-14T09:13:55Z</dcterms:created>
  <dcterms:modified xsi:type="dcterms:W3CDTF">2019-11-23T20:16:31Z</dcterms:modified>
</cp:coreProperties>
</file>