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69" d="100"/>
          <a:sy n="69" d="100"/>
        </p:scale>
        <p:origin x="2776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9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5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4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5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8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5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2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8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2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481A0-AE23-DF4A-9A43-B45571427DEC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8E8F-3B2E-D741-9BDB-FFCCED776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5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62" y="12700"/>
            <a:ext cx="12248363" cy="68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7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" y="-2849"/>
            <a:ext cx="12164267" cy="686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2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2019-11-01T17:46:58Z</dcterms:created>
  <dcterms:modified xsi:type="dcterms:W3CDTF">2019-11-01T17:53:04Z</dcterms:modified>
</cp:coreProperties>
</file>