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5" autoAdjust="0"/>
    <p:restoredTop sz="94660"/>
  </p:normalViewPr>
  <p:slideViewPr>
    <p:cSldViewPr snapToGrid="0">
      <p:cViewPr>
        <p:scale>
          <a:sx n="59" d="100"/>
          <a:sy n="59" d="100"/>
        </p:scale>
        <p:origin x="1498" y="4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90162C-B924-4A1B-A25F-E33019015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86EA13F-E4F9-4DC7-96FB-5FE38CEA1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69D768-92FE-4CCD-8CB3-8C117BF9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55E4F4-6DFD-4535-94EC-84F0D0E9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661B32-C40F-4A4E-B33A-00A79EEA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72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68A81F-1643-4E9D-AC7C-2C70C9C0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F5E749-6281-43E6-B5B3-76235A304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0E336F-1F6F-4D43-BE65-22BBAFAD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8CADA1-CAB5-4EAA-BAE9-3CBD752E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03E4C5-6A36-4FA3-A90F-09959769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0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4EDABC8-189E-409A-9C17-BF49D53E2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0CE406-9286-42E6-B75B-45C6E12C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E6CEA5-A44E-47A1-A047-16C74B17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D3E7D-4350-435F-9383-931F28BD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ED8723-2C2F-4E5D-8F20-04411A5C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3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1AB146-F080-48A6-9406-DAB6629F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85F562-EFB3-4195-B7E8-5AD719BD1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E9DF04-82DE-41ED-803B-D27AD0C60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EDCFA5-E969-444A-8D2A-38403837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C3002C9-74E3-43C4-A9A5-4F5B65F0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1ED5E8-16B6-42A0-9F4C-6DE5748E9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A25828F-607C-4C58-9845-FE7D5850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5ABD7-38FB-4F55-A8B6-BFC1277E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C5BDB3-DBC6-413D-9F5B-739B07A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77D06A-0DED-4057-A99D-CAD1E9B8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7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1B4CA3-F6EA-4507-999A-BCC29B74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B53F48-F76D-4CCA-B871-848EBFE96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EA59DE2-EB8A-4EC9-9BB7-B987976F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D1D39F-40A1-495F-824A-EFC5F8B4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88160A-8A77-40E3-9B0B-9E140FAC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E1A20E-3A4D-496F-AE82-C0CDDA8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070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EEF063-5CA6-456A-9121-F4FD37A2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9C503C-3812-470B-98C6-D74C90922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AB2629-2A90-4E8B-9C6F-B50F764F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48D4536-B5E2-40F2-976A-F22751735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0C8ED4C-0D21-45A4-9061-8944EA821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AA8368C-EB80-464F-AD1E-8BB4F4C3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C64B381-57A9-4025-8504-4A719C34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543894D-FAE6-4984-B482-8AC5D5F3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349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48BFE8-8BDF-4816-9C53-BA0EE59E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71DD05-7A28-4972-B43D-34758E39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0687226-FF7B-45EC-A6BE-18E90CC4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860C744-7DFF-4249-A3FD-44D88CBE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62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552BDBD-9407-4E82-AE4F-353E2BBB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3467188-408A-49DA-9F7C-84CCA75C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B6A76D-98A8-41AD-BAAE-44E89C70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33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9A76E0-EE9B-4964-9655-B8A3CAF53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FBFEFB-4607-4A2C-ADB4-77035A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E1FFDF4-F5C0-4573-9302-1AA6F605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92980B-EE00-4D29-8DBB-90BDADA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8DDC733-AAD9-457B-92AC-3624AF1B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C9A2FB-48A9-4EF9-A674-BC634B8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216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E5FC6B-96AE-4EE1-BB6D-D52BC325C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3BC17F8-BE02-48C7-90BE-41159DB69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E38C0A-77A4-49F2-A610-F0C7F5C2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89C198-6B4B-4179-8016-D914C969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888567-6554-4EB8-97BC-2E4D30CC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672AB3-6CDC-43E6-B28F-8A4AF2A5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8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B1DBBA-30B5-4973-ACDF-C760C409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825C7E-2545-4917-BF69-937818408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2FE135-E68C-4B40-B5FD-8CF22C712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CA83-FC0B-47D3-8015-0ED83D88D3DF}" type="datetimeFigureOut">
              <a:rPr lang="ar-SA" smtClean="0"/>
              <a:t>1441/02/07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DD08A3-E582-4DB0-9E20-395D1F2A5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C9010D-6146-46CD-AA54-86459AE72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354D-5FB6-42F0-A2BB-BE4FDEB299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6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BFDA051-B334-40D6-AAA5-43D16CEBA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74" y="12970"/>
            <a:ext cx="12200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3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D9216DE8-9FA2-4C30-94E5-D74227E2C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7" y="14656"/>
            <a:ext cx="121552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6D17DF6-B3BF-4157-BF11-635F52179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1"/>
            <a:ext cx="12192000" cy="68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3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زهرة&#10;&#10;تم إنشاء الوصف تلقائياً">
            <a:extLst>
              <a:ext uri="{FF2B5EF4-FFF2-40B4-BE49-F238E27FC236}">
                <a16:creationId xmlns:a16="http://schemas.microsoft.com/office/drawing/2014/main" id="{CF07F4C5-1356-4D10-98D6-64F309FE6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" y="0"/>
            <a:ext cx="12170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799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شاشة عريضة</PresentationFormat>
  <Paragraphs>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معرض مشاريع التخرج كلية التصاميم والفنون</cp:lastModifiedBy>
  <cp:revision>2</cp:revision>
  <dcterms:created xsi:type="dcterms:W3CDTF">2019-10-06T14:29:29Z</dcterms:created>
  <dcterms:modified xsi:type="dcterms:W3CDTF">2019-10-06T14:47:48Z</dcterms:modified>
</cp:coreProperties>
</file>