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77" r:id="rId4"/>
    <p:sldId id="270" r:id="rId5"/>
    <p:sldId id="264" r:id="rId6"/>
    <p:sldId id="273" r:id="rId7"/>
    <p:sldId id="278" r:id="rId8"/>
    <p:sldId id="261" r:id="rId9"/>
    <p:sldId id="268" r:id="rId10"/>
    <p:sldId id="269" r:id="rId11"/>
    <p:sldId id="279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B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69" autoAdjust="0"/>
    <p:restoredTop sz="94660"/>
  </p:normalViewPr>
  <p:slideViewPr>
    <p:cSldViewPr snapToGrid="0">
      <p:cViewPr>
        <p:scale>
          <a:sx n="83" d="100"/>
          <a:sy n="83" d="100"/>
        </p:scale>
        <p:origin x="66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PNU Medium" pitchFamily="2" charset="-78"/>
                <a:ea typeface="+mn-ea"/>
                <a:cs typeface="PNU Medium" pitchFamily="2" charset="-78"/>
              </a:defRPr>
            </a:pPr>
            <a:r>
              <a:rPr lang="ar-SA"/>
              <a:t>العنوان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PNU Medium" pitchFamily="2" charset="-78"/>
              <a:ea typeface="+mn-ea"/>
              <a:cs typeface="PNU Medi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نص1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NU Medium" pitchFamily="2" charset="-78"/>
                    <a:ea typeface="+mn-ea"/>
                    <a:cs typeface="PNU Medi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مجموعة 1</c:v>
                </c:pt>
                <c:pt idx="1">
                  <c:v>مجموعة 2</c:v>
                </c:pt>
                <c:pt idx="2">
                  <c:v>مجموعة 3</c:v>
                </c:pt>
                <c:pt idx="3">
                  <c:v>مجموعة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0-8E45-8BAE-07969FDEE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نص3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NU Medium" pitchFamily="2" charset="-78"/>
                    <a:ea typeface="+mn-ea"/>
                    <a:cs typeface="PNU Medi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مجموعة 1</c:v>
                </c:pt>
                <c:pt idx="1">
                  <c:v>مجموعة 2</c:v>
                </c:pt>
                <c:pt idx="2">
                  <c:v>مجموعة 3</c:v>
                </c:pt>
                <c:pt idx="3">
                  <c:v>مجموعة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0-8E45-8BAE-07969FDEEA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نص2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PNU Medium" pitchFamily="2" charset="-78"/>
                    <a:ea typeface="+mn-ea"/>
                    <a:cs typeface="PNU Medi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مجموعة 1</c:v>
                </c:pt>
                <c:pt idx="1">
                  <c:v>مجموعة 2</c:v>
                </c:pt>
                <c:pt idx="2">
                  <c:v>مجموعة 3</c:v>
                </c:pt>
                <c:pt idx="3">
                  <c:v>مجموعة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0-8E45-8BAE-07969FDEEA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070053247"/>
        <c:axId val="1070235135"/>
      </c:barChart>
      <c:catAx>
        <c:axId val="1070053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PNU Medium" pitchFamily="2" charset="-78"/>
                <a:ea typeface="+mn-ea"/>
                <a:cs typeface="PNU Medium" pitchFamily="2" charset="-78"/>
              </a:defRPr>
            </a:pPr>
            <a:endParaRPr lang="en-US"/>
          </a:p>
        </c:txPr>
        <c:crossAx val="1070235135"/>
        <c:crosses val="autoZero"/>
        <c:auto val="1"/>
        <c:lblAlgn val="ctr"/>
        <c:lblOffset val="100"/>
        <c:noMultiLvlLbl val="0"/>
      </c:catAx>
      <c:valAx>
        <c:axId val="10702351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00532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NU Medium" pitchFamily="2" charset="-78"/>
              <a:ea typeface="+mn-ea"/>
              <a:cs typeface="PNU Medium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PNU Medium" pitchFamily="2" charset="-78"/>
          <a:cs typeface="PNU Medium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PNU" pitchFamily="2" charset="-78"/>
                <a:ea typeface="+mn-ea"/>
                <a:cs typeface="PNU" pitchFamily="2" charset="-78"/>
              </a:defRPr>
            </a:pPr>
            <a:r>
              <a:rPr lang="ar-SA"/>
              <a:t>المبيعات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PNU" pitchFamily="2" charset="-78"/>
              <a:ea typeface="+mn-ea"/>
              <a:cs typeface="PNU" pitchFamily="2" charset="-78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FB-1044-BA1C-416F2C43A5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FB-1044-BA1C-416F2C43A5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FB-1044-BA1C-416F2C43A5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FB-1044-BA1C-416F2C43A543}"/>
              </c:ext>
            </c:extLst>
          </c:dPt>
          <c:cat>
            <c:strRef>
              <c:f>Sheet1!$A$2:$A$5</c:f>
              <c:strCache>
                <c:ptCount val="4"/>
                <c:pt idx="0">
                  <c:v>الجزء الأول</c:v>
                </c:pt>
                <c:pt idx="1">
                  <c:v>الجزء الثاني</c:v>
                </c:pt>
                <c:pt idx="2">
                  <c:v>الجزء الثالث</c:v>
                </c:pt>
                <c:pt idx="3">
                  <c:v>الجزء الرابع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FB-1044-BA1C-416F2C43A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PNU" pitchFamily="2" charset="-78"/>
              <a:ea typeface="+mn-ea"/>
              <a:cs typeface="PNU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 i="0">
          <a:latin typeface="PNU" pitchFamily="2" charset="-78"/>
          <a:cs typeface="PNU" pitchFamily="2" charset="-78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378F1-670A-CD4E-9EA4-B84ED82A740C}" type="doc">
      <dgm:prSet loTypeId="urn:microsoft.com/office/officeart/2005/8/layout/list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23CC69D-69E3-0F41-8E7C-65CE99720ED5}">
      <dgm:prSet phldrT="[Text]"/>
      <dgm:spPr/>
      <dgm:t>
        <a:bodyPr/>
        <a:lstStyle/>
        <a:p>
          <a:pPr algn="r" rtl="1"/>
          <a:r>
            <a:rPr lang="ar-SA" dirty="0">
              <a:latin typeface="PNU" pitchFamily="2" charset="-78"/>
              <a:cs typeface="PNU" pitchFamily="2" charset="-78"/>
            </a:rPr>
            <a:t>النص </a:t>
          </a:r>
          <a:endParaRPr lang="en-US" dirty="0">
            <a:latin typeface="PNU" pitchFamily="2" charset="-78"/>
            <a:cs typeface="PNU" pitchFamily="2" charset="-78"/>
          </a:endParaRPr>
        </a:p>
      </dgm:t>
    </dgm:pt>
    <dgm:pt modelId="{DD5F5A43-DCE7-7147-8B47-3273FF6EBFE7}" type="parTrans" cxnId="{89038029-4D83-8947-8882-39676A5ED79C}">
      <dgm:prSet/>
      <dgm:spPr/>
      <dgm:t>
        <a:bodyPr/>
        <a:lstStyle/>
        <a:p>
          <a:endParaRPr lang="en-US"/>
        </a:p>
      </dgm:t>
    </dgm:pt>
    <dgm:pt modelId="{D3ED73BF-9030-D146-AE1B-5258D7C0C72F}" type="sibTrans" cxnId="{89038029-4D83-8947-8882-39676A5ED79C}">
      <dgm:prSet/>
      <dgm:spPr/>
      <dgm:t>
        <a:bodyPr/>
        <a:lstStyle/>
        <a:p>
          <a:endParaRPr lang="en-US"/>
        </a:p>
      </dgm:t>
    </dgm:pt>
    <dgm:pt modelId="{B920605C-142C-1047-97EE-605638660631}">
      <dgm:prSet phldrT="[Text]"/>
      <dgm:spPr/>
      <dgm:t>
        <a:bodyPr/>
        <a:lstStyle/>
        <a:p>
          <a:pPr algn="r" rtl="1"/>
          <a:r>
            <a:rPr lang="ar-SA" b="0" i="0" dirty="0">
              <a:latin typeface="PNU" pitchFamily="2" charset="-78"/>
              <a:cs typeface="PNU" pitchFamily="2" charset="-78"/>
            </a:rPr>
            <a:t>النص</a:t>
          </a:r>
          <a:endParaRPr lang="en-US" b="0" i="0" dirty="0">
            <a:latin typeface="PNU" pitchFamily="2" charset="-78"/>
            <a:cs typeface="PNU" pitchFamily="2" charset="-78"/>
          </a:endParaRPr>
        </a:p>
      </dgm:t>
    </dgm:pt>
    <dgm:pt modelId="{29AE2192-9EF5-B640-925D-4CE0B8F5A88B}" type="parTrans" cxnId="{7D419510-144A-AD47-B4F5-0DE47C94BDF8}">
      <dgm:prSet/>
      <dgm:spPr/>
      <dgm:t>
        <a:bodyPr/>
        <a:lstStyle/>
        <a:p>
          <a:endParaRPr lang="en-US"/>
        </a:p>
      </dgm:t>
    </dgm:pt>
    <dgm:pt modelId="{82E0AE00-AEA0-C14C-9A52-90C10B550389}" type="sibTrans" cxnId="{7D419510-144A-AD47-B4F5-0DE47C94BDF8}">
      <dgm:prSet/>
      <dgm:spPr/>
      <dgm:t>
        <a:bodyPr/>
        <a:lstStyle/>
        <a:p>
          <a:endParaRPr lang="en-US"/>
        </a:p>
      </dgm:t>
    </dgm:pt>
    <dgm:pt modelId="{8CDA7951-A907-DB45-B0DE-6A3BFFA10191}">
      <dgm:prSet phldrT="[Text]"/>
      <dgm:spPr/>
      <dgm:t>
        <a:bodyPr/>
        <a:lstStyle/>
        <a:p>
          <a:pPr algn="r" rtl="1"/>
          <a:r>
            <a:rPr lang="ar-SA" b="0" i="0" dirty="0">
              <a:latin typeface="PNU" pitchFamily="2" charset="-78"/>
              <a:cs typeface="PNU" pitchFamily="2" charset="-78"/>
            </a:rPr>
            <a:t>النص</a:t>
          </a:r>
          <a:endParaRPr lang="en-US" b="0" i="0" dirty="0">
            <a:latin typeface="PNU" pitchFamily="2" charset="-78"/>
            <a:cs typeface="PNU" pitchFamily="2" charset="-78"/>
          </a:endParaRPr>
        </a:p>
      </dgm:t>
    </dgm:pt>
    <dgm:pt modelId="{90EC63DE-A801-4F48-A7C4-9D723F262502}" type="parTrans" cxnId="{63E4CB33-17B0-FC4E-BDC2-2995678B07A8}">
      <dgm:prSet/>
      <dgm:spPr/>
      <dgm:t>
        <a:bodyPr/>
        <a:lstStyle/>
        <a:p>
          <a:endParaRPr lang="en-US"/>
        </a:p>
      </dgm:t>
    </dgm:pt>
    <dgm:pt modelId="{A93F528F-B273-DE47-B1D1-C38B3F924846}" type="sibTrans" cxnId="{63E4CB33-17B0-FC4E-BDC2-2995678B07A8}">
      <dgm:prSet/>
      <dgm:spPr/>
      <dgm:t>
        <a:bodyPr/>
        <a:lstStyle/>
        <a:p>
          <a:endParaRPr lang="en-US"/>
        </a:p>
      </dgm:t>
    </dgm:pt>
    <dgm:pt modelId="{C87F2686-535C-C047-B3BA-A5ACE835744F}" type="pres">
      <dgm:prSet presAssocID="{9B1378F1-670A-CD4E-9EA4-B84ED82A740C}" presName="linear" presStyleCnt="0">
        <dgm:presLayoutVars>
          <dgm:dir/>
          <dgm:animLvl val="lvl"/>
          <dgm:resizeHandles val="exact"/>
        </dgm:presLayoutVars>
      </dgm:prSet>
      <dgm:spPr/>
    </dgm:pt>
    <dgm:pt modelId="{DA5DF116-C837-004A-B02D-A1FA6828FC59}" type="pres">
      <dgm:prSet presAssocID="{E23CC69D-69E3-0F41-8E7C-65CE99720ED5}" presName="parentLin" presStyleCnt="0"/>
      <dgm:spPr/>
    </dgm:pt>
    <dgm:pt modelId="{F8D65588-2DA4-8944-B195-D1681C9ACB57}" type="pres">
      <dgm:prSet presAssocID="{E23CC69D-69E3-0F41-8E7C-65CE99720ED5}" presName="parentLeftMargin" presStyleLbl="node1" presStyleIdx="0" presStyleCnt="3"/>
      <dgm:spPr/>
    </dgm:pt>
    <dgm:pt modelId="{ACCCBC77-B4CB-B34B-A22B-E6FA1C8DB86E}" type="pres">
      <dgm:prSet presAssocID="{E23CC69D-69E3-0F41-8E7C-65CE99720ED5}" presName="parentText" presStyleLbl="node1" presStyleIdx="0" presStyleCnt="3" custLinFactX="16734" custLinFactNeighborX="100000" custLinFactNeighborY="681">
        <dgm:presLayoutVars>
          <dgm:chMax val="0"/>
          <dgm:bulletEnabled val="1"/>
        </dgm:presLayoutVars>
      </dgm:prSet>
      <dgm:spPr/>
    </dgm:pt>
    <dgm:pt modelId="{B46CFFC6-EE27-5E44-AC3A-46852CC7B662}" type="pres">
      <dgm:prSet presAssocID="{E23CC69D-69E3-0F41-8E7C-65CE99720ED5}" presName="negativeSpace" presStyleCnt="0"/>
      <dgm:spPr/>
    </dgm:pt>
    <dgm:pt modelId="{9A11CA1F-7B17-8648-9BC1-79438B5E879A}" type="pres">
      <dgm:prSet presAssocID="{E23CC69D-69E3-0F41-8E7C-65CE99720ED5}" presName="childText" presStyleLbl="conFgAcc1" presStyleIdx="0" presStyleCnt="3">
        <dgm:presLayoutVars>
          <dgm:bulletEnabled val="1"/>
        </dgm:presLayoutVars>
      </dgm:prSet>
      <dgm:spPr/>
    </dgm:pt>
    <dgm:pt modelId="{6245AB3C-98FE-9042-9BCE-DF86C81E500B}" type="pres">
      <dgm:prSet presAssocID="{D3ED73BF-9030-D146-AE1B-5258D7C0C72F}" presName="spaceBetweenRectangles" presStyleCnt="0"/>
      <dgm:spPr/>
    </dgm:pt>
    <dgm:pt modelId="{FFCB5954-D21F-F64D-94B7-C778839492B7}" type="pres">
      <dgm:prSet presAssocID="{B920605C-142C-1047-97EE-605638660631}" presName="parentLin" presStyleCnt="0"/>
      <dgm:spPr/>
    </dgm:pt>
    <dgm:pt modelId="{C3B6ABAD-FE08-3545-83D5-D66386BB1B75}" type="pres">
      <dgm:prSet presAssocID="{B920605C-142C-1047-97EE-605638660631}" presName="parentLeftMargin" presStyleLbl="node1" presStyleIdx="0" presStyleCnt="3"/>
      <dgm:spPr/>
    </dgm:pt>
    <dgm:pt modelId="{BFE54043-36EB-3E46-AFB8-88D64C8E9288}" type="pres">
      <dgm:prSet presAssocID="{B920605C-142C-1047-97EE-605638660631}" presName="parentText" presStyleLbl="node1" presStyleIdx="1" presStyleCnt="3" custLinFactX="16734" custLinFactNeighborX="100000" custLinFactNeighborY="681">
        <dgm:presLayoutVars>
          <dgm:chMax val="0"/>
          <dgm:bulletEnabled val="1"/>
        </dgm:presLayoutVars>
      </dgm:prSet>
      <dgm:spPr/>
    </dgm:pt>
    <dgm:pt modelId="{B3F8D2F7-1EE2-B44F-A0BC-1175184ED275}" type="pres">
      <dgm:prSet presAssocID="{B920605C-142C-1047-97EE-605638660631}" presName="negativeSpace" presStyleCnt="0"/>
      <dgm:spPr/>
    </dgm:pt>
    <dgm:pt modelId="{024FD2AB-1DDA-5D46-833E-E49CAE4A415C}" type="pres">
      <dgm:prSet presAssocID="{B920605C-142C-1047-97EE-605638660631}" presName="childText" presStyleLbl="conFgAcc1" presStyleIdx="1" presStyleCnt="3">
        <dgm:presLayoutVars>
          <dgm:bulletEnabled val="1"/>
        </dgm:presLayoutVars>
      </dgm:prSet>
      <dgm:spPr/>
    </dgm:pt>
    <dgm:pt modelId="{A5FD0724-7022-384F-9574-569814278311}" type="pres">
      <dgm:prSet presAssocID="{82E0AE00-AEA0-C14C-9A52-90C10B550389}" presName="spaceBetweenRectangles" presStyleCnt="0"/>
      <dgm:spPr/>
    </dgm:pt>
    <dgm:pt modelId="{97823C77-E496-D34B-BFC4-DA58C53FCEE6}" type="pres">
      <dgm:prSet presAssocID="{8CDA7951-A907-DB45-B0DE-6A3BFFA10191}" presName="parentLin" presStyleCnt="0"/>
      <dgm:spPr/>
    </dgm:pt>
    <dgm:pt modelId="{DC9992D1-A1A5-A742-A718-CC2125760B7E}" type="pres">
      <dgm:prSet presAssocID="{8CDA7951-A907-DB45-B0DE-6A3BFFA10191}" presName="parentLeftMargin" presStyleLbl="node1" presStyleIdx="1" presStyleCnt="3"/>
      <dgm:spPr/>
    </dgm:pt>
    <dgm:pt modelId="{11A11418-2B10-564C-8F4A-87A64C9FB82D}" type="pres">
      <dgm:prSet presAssocID="{8CDA7951-A907-DB45-B0DE-6A3BFFA10191}" presName="parentText" presStyleLbl="node1" presStyleIdx="2" presStyleCnt="3" custLinFactX="16734" custLinFactNeighborX="100000" custLinFactNeighborY="681">
        <dgm:presLayoutVars>
          <dgm:chMax val="0"/>
          <dgm:bulletEnabled val="1"/>
        </dgm:presLayoutVars>
      </dgm:prSet>
      <dgm:spPr/>
    </dgm:pt>
    <dgm:pt modelId="{8EC5D420-9269-BB41-837A-86B3F79E6F7F}" type="pres">
      <dgm:prSet presAssocID="{8CDA7951-A907-DB45-B0DE-6A3BFFA10191}" presName="negativeSpace" presStyleCnt="0"/>
      <dgm:spPr/>
    </dgm:pt>
    <dgm:pt modelId="{F263EF91-FCD9-EF4F-AF27-2EFAF4421A53}" type="pres">
      <dgm:prSet presAssocID="{8CDA7951-A907-DB45-B0DE-6A3BFFA1019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5BD1C00-43F3-3242-AA84-EFC8C16231A6}" type="presOf" srcId="{8CDA7951-A907-DB45-B0DE-6A3BFFA10191}" destId="{DC9992D1-A1A5-A742-A718-CC2125760B7E}" srcOrd="0" destOrd="0" presId="urn:microsoft.com/office/officeart/2005/8/layout/list1"/>
    <dgm:cxn modelId="{F06A5E07-44BD-5B44-A944-C664A1BDD84F}" type="presOf" srcId="{B920605C-142C-1047-97EE-605638660631}" destId="{BFE54043-36EB-3E46-AFB8-88D64C8E9288}" srcOrd="1" destOrd="0" presId="urn:microsoft.com/office/officeart/2005/8/layout/list1"/>
    <dgm:cxn modelId="{7D419510-144A-AD47-B4F5-0DE47C94BDF8}" srcId="{9B1378F1-670A-CD4E-9EA4-B84ED82A740C}" destId="{B920605C-142C-1047-97EE-605638660631}" srcOrd="1" destOrd="0" parTransId="{29AE2192-9EF5-B640-925D-4CE0B8F5A88B}" sibTransId="{82E0AE00-AEA0-C14C-9A52-90C10B550389}"/>
    <dgm:cxn modelId="{A7D0D727-7EF3-A94D-8DB3-C7E019EB08D0}" type="presOf" srcId="{E23CC69D-69E3-0F41-8E7C-65CE99720ED5}" destId="{ACCCBC77-B4CB-B34B-A22B-E6FA1C8DB86E}" srcOrd="1" destOrd="0" presId="urn:microsoft.com/office/officeart/2005/8/layout/list1"/>
    <dgm:cxn modelId="{89038029-4D83-8947-8882-39676A5ED79C}" srcId="{9B1378F1-670A-CD4E-9EA4-B84ED82A740C}" destId="{E23CC69D-69E3-0F41-8E7C-65CE99720ED5}" srcOrd="0" destOrd="0" parTransId="{DD5F5A43-DCE7-7147-8B47-3273FF6EBFE7}" sibTransId="{D3ED73BF-9030-D146-AE1B-5258D7C0C72F}"/>
    <dgm:cxn modelId="{63E4CB33-17B0-FC4E-BDC2-2995678B07A8}" srcId="{9B1378F1-670A-CD4E-9EA4-B84ED82A740C}" destId="{8CDA7951-A907-DB45-B0DE-6A3BFFA10191}" srcOrd="2" destOrd="0" parTransId="{90EC63DE-A801-4F48-A7C4-9D723F262502}" sibTransId="{A93F528F-B273-DE47-B1D1-C38B3F924846}"/>
    <dgm:cxn modelId="{15EDCA45-C2EB-DA43-AA89-C48A8E94768D}" type="presOf" srcId="{E23CC69D-69E3-0F41-8E7C-65CE99720ED5}" destId="{F8D65588-2DA4-8944-B195-D1681C9ACB57}" srcOrd="0" destOrd="0" presId="urn:microsoft.com/office/officeart/2005/8/layout/list1"/>
    <dgm:cxn modelId="{33908655-8EEF-354B-A8B3-2F8C01D98E6B}" type="presOf" srcId="{B920605C-142C-1047-97EE-605638660631}" destId="{C3B6ABAD-FE08-3545-83D5-D66386BB1B75}" srcOrd="0" destOrd="0" presId="urn:microsoft.com/office/officeart/2005/8/layout/list1"/>
    <dgm:cxn modelId="{CF24A49B-9ACD-A943-BEE6-9FBC16BEF869}" type="presOf" srcId="{8CDA7951-A907-DB45-B0DE-6A3BFFA10191}" destId="{11A11418-2B10-564C-8F4A-87A64C9FB82D}" srcOrd="1" destOrd="0" presId="urn:microsoft.com/office/officeart/2005/8/layout/list1"/>
    <dgm:cxn modelId="{5EE1D1DC-2B5F-9742-A81C-8CE61E88CD00}" type="presOf" srcId="{9B1378F1-670A-CD4E-9EA4-B84ED82A740C}" destId="{C87F2686-535C-C047-B3BA-A5ACE835744F}" srcOrd="0" destOrd="0" presId="urn:microsoft.com/office/officeart/2005/8/layout/list1"/>
    <dgm:cxn modelId="{5694393F-FC79-074E-8625-46956A5399FA}" type="presParOf" srcId="{C87F2686-535C-C047-B3BA-A5ACE835744F}" destId="{DA5DF116-C837-004A-B02D-A1FA6828FC59}" srcOrd="0" destOrd="0" presId="urn:microsoft.com/office/officeart/2005/8/layout/list1"/>
    <dgm:cxn modelId="{79C37AD4-1723-5B41-A7A8-511D094B2E8C}" type="presParOf" srcId="{DA5DF116-C837-004A-B02D-A1FA6828FC59}" destId="{F8D65588-2DA4-8944-B195-D1681C9ACB57}" srcOrd="0" destOrd="0" presId="urn:microsoft.com/office/officeart/2005/8/layout/list1"/>
    <dgm:cxn modelId="{E7E12C53-8BC7-B549-97B7-16D41DA22544}" type="presParOf" srcId="{DA5DF116-C837-004A-B02D-A1FA6828FC59}" destId="{ACCCBC77-B4CB-B34B-A22B-E6FA1C8DB86E}" srcOrd="1" destOrd="0" presId="urn:microsoft.com/office/officeart/2005/8/layout/list1"/>
    <dgm:cxn modelId="{9F1D8AF1-DB4B-FE47-9CCF-5AB871966AAE}" type="presParOf" srcId="{C87F2686-535C-C047-B3BA-A5ACE835744F}" destId="{B46CFFC6-EE27-5E44-AC3A-46852CC7B662}" srcOrd="1" destOrd="0" presId="urn:microsoft.com/office/officeart/2005/8/layout/list1"/>
    <dgm:cxn modelId="{47198AA7-A8E2-AB4F-95BB-4453EC62A9E3}" type="presParOf" srcId="{C87F2686-535C-C047-B3BA-A5ACE835744F}" destId="{9A11CA1F-7B17-8648-9BC1-79438B5E879A}" srcOrd="2" destOrd="0" presId="urn:microsoft.com/office/officeart/2005/8/layout/list1"/>
    <dgm:cxn modelId="{EB7BFCD1-7B34-A64E-A242-58E37F37EF08}" type="presParOf" srcId="{C87F2686-535C-C047-B3BA-A5ACE835744F}" destId="{6245AB3C-98FE-9042-9BCE-DF86C81E500B}" srcOrd="3" destOrd="0" presId="urn:microsoft.com/office/officeart/2005/8/layout/list1"/>
    <dgm:cxn modelId="{0422ADD1-3610-5241-8916-1EEACF28159A}" type="presParOf" srcId="{C87F2686-535C-C047-B3BA-A5ACE835744F}" destId="{FFCB5954-D21F-F64D-94B7-C778839492B7}" srcOrd="4" destOrd="0" presId="urn:microsoft.com/office/officeart/2005/8/layout/list1"/>
    <dgm:cxn modelId="{C09176EE-A366-884B-8D2F-6D7026CEF0C6}" type="presParOf" srcId="{FFCB5954-D21F-F64D-94B7-C778839492B7}" destId="{C3B6ABAD-FE08-3545-83D5-D66386BB1B75}" srcOrd="0" destOrd="0" presId="urn:microsoft.com/office/officeart/2005/8/layout/list1"/>
    <dgm:cxn modelId="{ED18B973-135F-354C-B13E-EA67F350CF98}" type="presParOf" srcId="{FFCB5954-D21F-F64D-94B7-C778839492B7}" destId="{BFE54043-36EB-3E46-AFB8-88D64C8E9288}" srcOrd="1" destOrd="0" presId="urn:microsoft.com/office/officeart/2005/8/layout/list1"/>
    <dgm:cxn modelId="{CB69577B-F37F-4F49-B420-0145B330E0EC}" type="presParOf" srcId="{C87F2686-535C-C047-B3BA-A5ACE835744F}" destId="{B3F8D2F7-1EE2-B44F-A0BC-1175184ED275}" srcOrd="5" destOrd="0" presId="urn:microsoft.com/office/officeart/2005/8/layout/list1"/>
    <dgm:cxn modelId="{87806ED8-94D7-A143-BD8B-36000B7467A5}" type="presParOf" srcId="{C87F2686-535C-C047-B3BA-A5ACE835744F}" destId="{024FD2AB-1DDA-5D46-833E-E49CAE4A415C}" srcOrd="6" destOrd="0" presId="urn:microsoft.com/office/officeart/2005/8/layout/list1"/>
    <dgm:cxn modelId="{50B86C53-EF88-644D-AD23-E05E01CF225E}" type="presParOf" srcId="{C87F2686-535C-C047-B3BA-A5ACE835744F}" destId="{A5FD0724-7022-384F-9574-569814278311}" srcOrd="7" destOrd="0" presId="urn:microsoft.com/office/officeart/2005/8/layout/list1"/>
    <dgm:cxn modelId="{AEB26FAA-D540-5348-BB12-06D513E9CE64}" type="presParOf" srcId="{C87F2686-535C-C047-B3BA-A5ACE835744F}" destId="{97823C77-E496-D34B-BFC4-DA58C53FCEE6}" srcOrd="8" destOrd="0" presId="urn:microsoft.com/office/officeart/2005/8/layout/list1"/>
    <dgm:cxn modelId="{58F07683-5432-424F-AAB9-65A2B8D6B873}" type="presParOf" srcId="{97823C77-E496-D34B-BFC4-DA58C53FCEE6}" destId="{DC9992D1-A1A5-A742-A718-CC2125760B7E}" srcOrd="0" destOrd="0" presId="urn:microsoft.com/office/officeart/2005/8/layout/list1"/>
    <dgm:cxn modelId="{DF55542A-5862-A244-8950-5F143892653D}" type="presParOf" srcId="{97823C77-E496-D34B-BFC4-DA58C53FCEE6}" destId="{11A11418-2B10-564C-8F4A-87A64C9FB82D}" srcOrd="1" destOrd="0" presId="urn:microsoft.com/office/officeart/2005/8/layout/list1"/>
    <dgm:cxn modelId="{0F680ACA-D2C4-2A43-B036-8773542A33FD}" type="presParOf" srcId="{C87F2686-535C-C047-B3BA-A5ACE835744F}" destId="{8EC5D420-9269-BB41-837A-86B3F79E6F7F}" srcOrd="9" destOrd="0" presId="urn:microsoft.com/office/officeart/2005/8/layout/list1"/>
    <dgm:cxn modelId="{CF432EE8-7C56-6D4B-BFF2-74EDC1545E85}" type="presParOf" srcId="{C87F2686-535C-C047-B3BA-A5ACE835744F}" destId="{F263EF91-FCD9-EF4F-AF27-2EFAF4421A5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67FF2-792A-414D-BEEE-62D3F3580BAD}" type="doc">
      <dgm:prSet loTypeId="urn:microsoft.com/office/officeart/2005/8/layout/cycle6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26CCA8F-AF8F-054C-AC45-240EC15019A7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46B69421-9738-014F-BF9E-069CAB7558D7}" type="parTrans" cxnId="{B3B168BE-F3AD-D645-AFD5-BB4E3B1E8BB8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1C1D1B84-B23B-9C4C-8A3A-2838E2821740}" type="sibTrans" cxnId="{B3B168BE-F3AD-D645-AFD5-BB4E3B1E8BB8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073D9F4-07A6-9748-939F-44C2A61147D1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6106ECA3-74C8-A149-A458-3846382439DB}" type="parTrans" cxnId="{0549C26F-0946-194E-927D-2B7F0F988EE5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8C7AB52-94ED-BF4B-928C-4005D9F83522}" type="sibTrans" cxnId="{0549C26F-0946-194E-927D-2B7F0F988EE5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FB3DBC48-829C-E140-95D9-414306E6CE70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A22A2457-7F1A-5C4E-89E8-99D0EB64E8E7}" type="parTrans" cxnId="{69763E7A-3C3A-AA49-A20E-82B9892BE0B7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5050B45E-9A7E-614E-A846-CF6773CCB8BF}" type="sibTrans" cxnId="{69763E7A-3C3A-AA49-A20E-82B9892BE0B7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1A423A7E-DBFC-DF47-A0CF-65A8AB78278A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767A2C9C-0714-4749-9C26-CDB4F96EB6A7}" type="parTrans" cxnId="{0326422F-073D-7644-B2F9-F7E82F15073C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9C945F1E-F9DA-274D-95F5-FDBFE8C01B8F}" type="sibTrans" cxnId="{0326422F-073D-7644-B2F9-F7E82F15073C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BE25502-159B-A742-9543-AFF92D279CAD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FD0FE540-FD6C-5C46-AAEE-8703DABCEB04}" type="parTrans" cxnId="{134B52AB-EB89-774E-A8CB-826A8623C3FC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4275CBAD-9BD5-1A43-8154-6B8DE4E63610}" type="sibTrans" cxnId="{134B52AB-EB89-774E-A8CB-826A8623C3FC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B9FBE9A7-2E74-9E40-97B4-8CF6CF2DA114}" type="pres">
      <dgm:prSet presAssocID="{DAD67FF2-792A-414D-BEEE-62D3F3580BAD}" presName="cycle" presStyleCnt="0">
        <dgm:presLayoutVars>
          <dgm:dir/>
          <dgm:resizeHandles val="exact"/>
        </dgm:presLayoutVars>
      </dgm:prSet>
      <dgm:spPr/>
    </dgm:pt>
    <dgm:pt modelId="{F9988D28-0534-6943-8205-D7093B43132B}" type="pres">
      <dgm:prSet presAssocID="{F26CCA8F-AF8F-054C-AC45-240EC15019A7}" presName="node" presStyleLbl="node1" presStyleIdx="0" presStyleCnt="5">
        <dgm:presLayoutVars>
          <dgm:bulletEnabled val="1"/>
        </dgm:presLayoutVars>
      </dgm:prSet>
      <dgm:spPr/>
    </dgm:pt>
    <dgm:pt modelId="{A4B2E654-4B3C-2F41-A212-C9B17361BAE7}" type="pres">
      <dgm:prSet presAssocID="{F26CCA8F-AF8F-054C-AC45-240EC15019A7}" presName="spNode" presStyleCnt="0"/>
      <dgm:spPr/>
    </dgm:pt>
    <dgm:pt modelId="{89754CFA-AE30-7742-99AA-3A03B7C3D2EC}" type="pres">
      <dgm:prSet presAssocID="{1C1D1B84-B23B-9C4C-8A3A-2838E2821740}" presName="sibTrans" presStyleLbl="sibTrans1D1" presStyleIdx="0" presStyleCnt="5"/>
      <dgm:spPr/>
    </dgm:pt>
    <dgm:pt modelId="{2A325681-967E-024C-BCCA-5E43232AC8FF}" type="pres">
      <dgm:prSet presAssocID="{A073D9F4-07A6-9748-939F-44C2A61147D1}" presName="node" presStyleLbl="node1" presStyleIdx="1" presStyleCnt="5">
        <dgm:presLayoutVars>
          <dgm:bulletEnabled val="1"/>
        </dgm:presLayoutVars>
      </dgm:prSet>
      <dgm:spPr/>
    </dgm:pt>
    <dgm:pt modelId="{12AFD0EF-6B86-7649-9169-3F803A322519}" type="pres">
      <dgm:prSet presAssocID="{A073D9F4-07A6-9748-939F-44C2A61147D1}" presName="spNode" presStyleCnt="0"/>
      <dgm:spPr/>
    </dgm:pt>
    <dgm:pt modelId="{91ECFF91-7B42-1F49-A334-7AB9B67F85DE}" type="pres">
      <dgm:prSet presAssocID="{A8C7AB52-94ED-BF4B-928C-4005D9F83522}" presName="sibTrans" presStyleLbl="sibTrans1D1" presStyleIdx="1" presStyleCnt="5"/>
      <dgm:spPr/>
    </dgm:pt>
    <dgm:pt modelId="{76629BAB-567A-5B43-8642-294FC59B2FBC}" type="pres">
      <dgm:prSet presAssocID="{FB3DBC48-829C-E140-95D9-414306E6CE70}" presName="node" presStyleLbl="node1" presStyleIdx="2" presStyleCnt="5">
        <dgm:presLayoutVars>
          <dgm:bulletEnabled val="1"/>
        </dgm:presLayoutVars>
      </dgm:prSet>
      <dgm:spPr/>
    </dgm:pt>
    <dgm:pt modelId="{D1680563-7E4B-6D43-AD33-8AB6510FE8D2}" type="pres">
      <dgm:prSet presAssocID="{FB3DBC48-829C-E140-95D9-414306E6CE70}" presName="spNode" presStyleCnt="0"/>
      <dgm:spPr/>
    </dgm:pt>
    <dgm:pt modelId="{88D80D19-FB4C-9143-B7BC-3428E3490B75}" type="pres">
      <dgm:prSet presAssocID="{5050B45E-9A7E-614E-A846-CF6773CCB8BF}" presName="sibTrans" presStyleLbl="sibTrans1D1" presStyleIdx="2" presStyleCnt="5"/>
      <dgm:spPr/>
    </dgm:pt>
    <dgm:pt modelId="{8BF6CB84-F682-5740-AB79-37245AAA1E97}" type="pres">
      <dgm:prSet presAssocID="{1A423A7E-DBFC-DF47-A0CF-65A8AB78278A}" presName="node" presStyleLbl="node1" presStyleIdx="3" presStyleCnt="5">
        <dgm:presLayoutVars>
          <dgm:bulletEnabled val="1"/>
        </dgm:presLayoutVars>
      </dgm:prSet>
      <dgm:spPr/>
    </dgm:pt>
    <dgm:pt modelId="{9A55A253-B601-9145-A95A-2D2128FFDB3D}" type="pres">
      <dgm:prSet presAssocID="{1A423A7E-DBFC-DF47-A0CF-65A8AB78278A}" presName="spNode" presStyleCnt="0"/>
      <dgm:spPr/>
    </dgm:pt>
    <dgm:pt modelId="{88BBCD16-8136-0947-B113-8285CB60BC1E}" type="pres">
      <dgm:prSet presAssocID="{9C945F1E-F9DA-274D-95F5-FDBFE8C01B8F}" presName="sibTrans" presStyleLbl="sibTrans1D1" presStyleIdx="3" presStyleCnt="5"/>
      <dgm:spPr/>
    </dgm:pt>
    <dgm:pt modelId="{73B08ECF-770A-234C-922D-C81FABBDB540}" type="pres">
      <dgm:prSet presAssocID="{ABE25502-159B-A742-9543-AFF92D279CAD}" presName="node" presStyleLbl="node1" presStyleIdx="4" presStyleCnt="5">
        <dgm:presLayoutVars>
          <dgm:bulletEnabled val="1"/>
        </dgm:presLayoutVars>
      </dgm:prSet>
      <dgm:spPr/>
    </dgm:pt>
    <dgm:pt modelId="{5920034C-8D98-2247-95A1-A419CADE755D}" type="pres">
      <dgm:prSet presAssocID="{ABE25502-159B-A742-9543-AFF92D279CAD}" presName="spNode" presStyleCnt="0"/>
      <dgm:spPr/>
    </dgm:pt>
    <dgm:pt modelId="{F838E325-7761-AC4A-8E07-EC29B5F1B906}" type="pres">
      <dgm:prSet presAssocID="{4275CBAD-9BD5-1A43-8154-6B8DE4E63610}" presName="sibTrans" presStyleLbl="sibTrans1D1" presStyleIdx="4" presStyleCnt="5"/>
      <dgm:spPr/>
    </dgm:pt>
  </dgm:ptLst>
  <dgm:cxnLst>
    <dgm:cxn modelId="{A09CA000-F316-6D4F-B0B9-AFCFF16B3FEC}" type="presOf" srcId="{A073D9F4-07A6-9748-939F-44C2A61147D1}" destId="{2A325681-967E-024C-BCCA-5E43232AC8FF}" srcOrd="0" destOrd="0" presId="urn:microsoft.com/office/officeart/2005/8/layout/cycle6"/>
    <dgm:cxn modelId="{79CAF00F-E26F-1743-A52B-CFDD14C6FD2C}" type="presOf" srcId="{1A423A7E-DBFC-DF47-A0CF-65A8AB78278A}" destId="{8BF6CB84-F682-5740-AB79-37245AAA1E97}" srcOrd="0" destOrd="0" presId="urn:microsoft.com/office/officeart/2005/8/layout/cycle6"/>
    <dgm:cxn modelId="{B9F9A11B-DD6F-AB4A-B195-B956916A8C82}" type="presOf" srcId="{5050B45E-9A7E-614E-A846-CF6773CCB8BF}" destId="{88D80D19-FB4C-9143-B7BC-3428E3490B75}" srcOrd="0" destOrd="0" presId="urn:microsoft.com/office/officeart/2005/8/layout/cycle6"/>
    <dgm:cxn modelId="{0326422F-073D-7644-B2F9-F7E82F15073C}" srcId="{DAD67FF2-792A-414D-BEEE-62D3F3580BAD}" destId="{1A423A7E-DBFC-DF47-A0CF-65A8AB78278A}" srcOrd="3" destOrd="0" parTransId="{767A2C9C-0714-4749-9C26-CDB4F96EB6A7}" sibTransId="{9C945F1E-F9DA-274D-95F5-FDBFE8C01B8F}"/>
    <dgm:cxn modelId="{F8F05A4E-39B9-C44D-9BBE-578B69136F34}" type="presOf" srcId="{4275CBAD-9BD5-1A43-8154-6B8DE4E63610}" destId="{F838E325-7761-AC4A-8E07-EC29B5F1B906}" srcOrd="0" destOrd="0" presId="urn:microsoft.com/office/officeart/2005/8/layout/cycle6"/>
    <dgm:cxn modelId="{0549C26F-0946-194E-927D-2B7F0F988EE5}" srcId="{DAD67FF2-792A-414D-BEEE-62D3F3580BAD}" destId="{A073D9F4-07A6-9748-939F-44C2A61147D1}" srcOrd="1" destOrd="0" parTransId="{6106ECA3-74C8-A149-A458-3846382439DB}" sibTransId="{A8C7AB52-94ED-BF4B-928C-4005D9F83522}"/>
    <dgm:cxn modelId="{015A0775-D3FB-C04E-B2FB-993925E6B8DD}" type="presOf" srcId="{FB3DBC48-829C-E140-95D9-414306E6CE70}" destId="{76629BAB-567A-5B43-8642-294FC59B2FBC}" srcOrd="0" destOrd="0" presId="urn:microsoft.com/office/officeart/2005/8/layout/cycle6"/>
    <dgm:cxn modelId="{69763E7A-3C3A-AA49-A20E-82B9892BE0B7}" srcId="{DAD67FF2-792A-414D-BEEE-62D3F3580BAD}" destId="{FB3DBC48-829C-E140-95D9-414306E6CE70}" srcOrd="2" destOrd="0" parTransId="{A22A2457-7F1A-5C4E-89E8-99D0EB64E8E7}" sibTransId="{5050B45E-9A7E-614E-A846-CF6773CCB8BF}"/>
    <dgm:cxn modelId="{912D2081-A203-694C-892E-BD8660BFC6CC}" type="presOf" srcId="{DAD67FF2-792A-414D-BEEE-62D3F3580BAD}" destId="{B9FBE9A7-2E74-9E40-97B4-8CF6CF2DA114}" srcOrd="0" destOrd="0" presId="urn:microsoft.com/office/officeart/2005/8/layout/cycle6"/>
    <dgm:cxn modelId="{DBFCCA85-C614-5647-9C49-81CEF86F8637}" type="presOf" srcId="{A8C7AB52-94ED-BF4B-928C-4005D9F83522}" destId="{91ECFF91-7B42-1F49-A334-7AB9B67F85DE}" srcOrd="0" destOrd="0" presId="urn:microsoft.com/office/officeart/2005/8/layout/cycle6"/>
    <dgm:cxn modelId="{AB334696-7D6B-834E-933A-D37EDF3B02FB}" type="presOf" srcId="{ABE25502-159B-A742-9543-AFF92D279CAD}" destId="{73B08ECF-770A-234C-922D-C81FABBDB540}" srcOrd="0" destOrd="0" presId="urn:microsoft.com/office/officeart/2005/8/layout/cycle6"/>
    <dgm:cxn modelId="{134B52AB-EB89-774E-A8CB-826A8623C3FC}" srcId="{DAD67FF2-792A-414D-BEEE-62D3F3580BAD}" destId="{ABE25502-159B-A742-9543-AFF92D279CAD}" srcOrd="4" destOrd="0" parTransId="{FD0FE540-FD6C-5C46-AAEE-8703DABCEB04}" sibTransId="{4275CBAD-9BD5-1A43-8154-6B8DE4E63610}"/>
    <dgm:cxn modelId="{B3B168BE-F3AD-D645-AFD5-BB4E3B1E8BB8}" srcId="{DAD67FF2-792A-414D-BEEE-62D3F3580BAD}" destId="{F26CCA8F-AF8F-054C-AC45-240EC15019A7}" srcOrd="0" destOrd="0" parTransId="{46B69421-9738-014F-BF9E-069CAB7558D7}" sibTransId="{1C1D1B84-B23B-9C4C-8A3A-2838E2821740}"/>
    <dgm:cxn modelId="{671DD7F1-41A7-6D4F-8334-8F9F98446330}" type="presOf" srcId="{1C1D1B84-B23B-9C4C-8A3A-2838E2821740}" destId="{89754CFA-AE30-7742-99AA-3A03B7C3D2EC}" srcOrd="0" destOrd="0" presId="urn:microsoft.com/office/officeart/2005/8/layout/cycle6"/>
    <dgm:cxn modelId="{80CDABF9-27F7-B742-B4D6-53AF1C86106C}" type="presOf" srcId="{9C945F1E-F9DA-274D-95F5-FDBFE8C01B8F}" destId="{88BBCD16-8136-0947-B113-8285CB60BC1E}" srcOrd="0" destOrd="0" presId="urn:microsoft.com/office/officeart/2005/8/layout/cycle6"/>
    <dgm:cxn modelId="{6674ACFF-CE7F-CD47-A5D9-CDE27481FB2D}" type="presOf" srcId="{F26CCA8F-AF8F-054C-AC45-240EC15019A7}" destId="{F9988D28-0534-6943-8205-D7093B43132B}" srcOrd="0" destOrd="0" presId="urn:microsoft.com/office/officeart/2005/8/layout/cycle6"/>
    <dgm:cxn modelId="{6C2C6EDB-C490-0749-B1C0-995856127DFE}" type="presParOf" srcId="{B9FBE9A7-2E74-9E40-97B4-8CF6CF2DA114}" destId="{F9988D28-0534-6943-8205-D7093B43132B}" srcOrd="0" destOrd="0" presId="urn:microsoft.com/office/officeart/2005/8/layout/cycle6"/>
    <dgm:cxn modelId="{FE9E7526-57F3-5644-BDCF-0CBCFAC2806A}" type="presParOf" srcId="{B9FBE9A7-2E74-9E40-97B4-8CF6CF2DA114}" destId="{A4B2E654-4B3C-2F41-A212-C9B17361BAE7}" srcOrd="1" destOrd="0" presId="urn:microsoft.com/office/officeart/2005/8/layout/cycle6"/>
    <dgm:cxn modelId="{0A978647-F3ED-5E4F-A041-4322A51494A8}" type="presParOf" srcId="{B9FBE9A7-2E74-9E40-97B4-8CF6CF2DA114}" destId="{89754CFA-AE30-7742-99AA-3A03B7C3D2EC}" srcOrd="2" destOrd="0" presId="urn:microsoft.com/office/officeart/2005/8/layout/cycle6"/>
    <dgm:cxn modelId="{D721ECE0-E03C-844D-A477-76345F7AEAA5}" type="presParOf" srcId="{B9FBE9A7-2E74-9E40-97B4-8CF6CF2DA114}" destId="{2A325681-967E-024C-BCCA-5E43232AC8FF}" srcOrd="3" destOrd="0" presId="urn:microsoft.com/office/officeart/2005/8/layout/cycle6"/>
    <dgm:cxn modelId="{22F647DC-0C2F-5449-B38C-5858E3F13FE9}" type="presParOf" srcId="{B9FBE9A7-2E74-9E40-97B4-8CF6CF2DA114}" destId="{12AFD0EF-6B86-7649-9169-3F803A322519}" srcOrd="4" destOrd="0" presId="urn:microsoft.com/office/officeart/2005/8/layout/cycle6"/>
    <dgm:cxn modelId="{438F42B3-3574-7048-B997-2BCDF1CCDCCD}" type="presParOf" srcId="{B9FBE9A7-2E74-9E40-97B4-8CF6CF2DA114}" destId="{91ECFF91-7B42-1F49-A334-7AB9B67F85DE}" srcOrd="5" destOrd="0" presId="urn:microsoft.com/office/officeart/2005/8/layout/cycle6"/>
    <dgm:cxn modelId="{0C6AD30F-3F46-7141-A9AC-4F530AFDB08F}" type="presParOf" srcId="{B9FBE9A7-2E74-9E40-97B4-8CF6CF2DA114}" destId="{76629BAB-567A-5B43-8642-294FC59B2FBC}" srcOrd="6" destOrd="0" presId="urn:microsoft.com/office/officeart/2005/8/layout/cycle6"/>
    <dgm:cxn modelId="{12D48316-5795-AB4A-836B-63F429C88BCF}" type="presParOf" srcId="{B9FBE9A7-2E74-9E40-97B4-8CF6CF2DA114}" destId="{D1680563-7E4B-6D43-AD33-8AB6510FE8D2}" srcOrd="7" destOrd="0" presId="urn:microsoft.com/office/officeart/2005/8/layout/cycle6"/>
    <dgm:cxn modelId="{E25DA655-F6BC-6D4C-8118-4A83021F1089}" type="presParOf" srcId="{B9FBE9A7-2E74-9E40-97B4-8CF6CF2DA114}" destId="{88D80D19-FB4C-9143-B7BC-3428E3490B75}" srcOrd="8" destOrd="0" presId="urn:microsoft.com/office/officeart/2005/8/layout/cycle6"/>
    <dgm:cxn modelId="{7BC56EF7-D582-5D40-A2B4-19E41C546CA2}" type="presParOf" srcId="{B9FBE9A7-2E74-9E40-97B4-8CF6CF2DA114}" destId="{8BF6CB84-F682-5740-AB79-37245AAA1E97}" srcOrd="9" destOrd="0" presId="urn:microsoft.com/office/officeart/2005/8/layout/cycle6"/>
    <dgm:cxn modelId="{14348FBF-B20F-CF49-B973-4E44DB8A4600}" type="presParOf" srcId="{B9FBE9A7-2E74-9E40-97B4-8CF6CF2DA114}" destId="{9A55A253-B601-9145-A95A-2D2128FFDB3D}" srcOrd="10" destOrd="0" presId="urn:microsoft.com/office/officeart/2005/8/layout/cycle6"/>
    <dgm:cxn modelId="{9F2A9B9A-D46C-234C-96E6-9FBD64ECE7C7}" type="presParOf" srcId="{B9FBE9A7-2E74-9E40-97B4-8CF6CF2DA114}" destId="{88BBCD16-8136-0947-B113-8285CB60BC1E}" srcOrd="11" destOrd="0" presId="urn:microsoft.com/office/officeart/2005/8/layout/cycle6"/>
    <dgm:cxn modelId="{13690BD4-CED1-6D45-BF9C-452E3A4733CD}" type="presParOf" srcId="{B9FBE9A7-2E74-9E40-97B4-8CF6CF2DA114}" destId="{73B08ECF-770A-234C-922D-C81FABBDB540}" srcOrd="12" destOrd="0" presId="urn:microsoft.com/office/officeart/2005/8/layout/cycle6"/>
    <dgm:cxn modelId="{950DFE67-E3A5-8143-939E-1B7DCA293CCA}" type="presParOf" srcId="{B9FBE9A7-2E74-9E40-97B4-8CF6CF2DA114}" destId="{5920034C-8D98-2247-95A1-A419CADE755D}" srcOrd="13" destOrd="0" presId="urn:microsoft.com/office/officeart/2005/8/layout/cycle6"/>
    <dgm:cxn modelId="{11DF56FE-F8FF-8940-B29A-9BA55A10508B}" type="presParOf" srcId="{B9FBE9A7-2E74-9E40-97B4-8CF6CF2DA114}" destId="{F838E325-7761-AC4A-8E07-EC29B5F1B90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FF387-D300-5D4B-8E3B-025ADE3D97C2}" type="doc">
      <dgm:prSet loTypeId="urn:microsoft.com/office/officeart/2009/layout/CirclePictureHierarchy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18CB38-9971-9443-BE07-CC2CAF0E7458}">
      <dgm:prSet phldrT="[Text]"/>
      <dgm:spPr/>
      <dgm:t>
        <a:bodyPr/>
        <a:lstStyle/>
        <a:p>
          <a:pPr rtl="1"/>
          <a:r>
            <a:rPr lang="ar-SA" b="0" i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14832782-2130-F14F-813F-B51C522AF08F}" type="parTrans" cxnId="{3FE42719-ADD4-4C49-9A15-00BA992E1277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8A083180-53D6-4740-A799-6FF610F3E376}" type="sibTrans" cxnId="{3FE42719-ADD4-4C49-9A15-00BA992E1277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64D4B17C-05C9-6742-88E2-2ED28A8B9EBB}">
      <dgm:prSet phldrT="[Text]"/>
      <dgm:spPr/>
      <dgm:t>
        <a:bodyPr/>
        <a:lstStyle/>
        <a:p>
          <a:r>
            <a:rPr lang="ar-SA" b="0" i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A704491B-D619-B64D-A929-2865CD97C38A}" type="parTrans" cxnId="{86D4610C-1FF8-E84E-9CE1-35002FA5F9CC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D4F2251B-F42C-2842-A0CA-AC8CA24368B7}" type="sibTrans" cxnId="{86D4610C-1FF8-E84E-9CE1-35002FA5F9CC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5B2AE877-10C4-9F4C-A93F-E2F297D6D561}">
      <dgm:prSet phldrT="[Text]"/>
      <dgm:spPr/>
      <dgm:t>
        <a:bodyPr/>
        <a:lstStyle/>
        <a:p>
          <a:pPr algn="r"/>
          <a:r>
            <a:rPr lang="ar-SA" b="0" i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14CE5A61-AA3A-D741-8FA7-5FD7910A3C62}" type="parTrans" cxnId="{2298DF4B-ADC5-F947-B2C5-F6053CECDB51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195DA41-C0DD-DD4F-83AD-4D168948B860}" type="sibTrans" cxnId="{2298DF4B-ADC5-F947-B2C5-F6053CECDB51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096CAB4A-CDA9-D347-99B7-0150268D2949}">
      <dgm:prSet phldrT="[Text]"/>
      <dgm:spPr/>
      <dgm:t>
        <a:bodyPr/>
        <a:lstStyle/>
        <a:p>
          <a:pPr algn="r"/>
          <a:r>
            <a:rPr lang="ar-SA" b="0" i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06B1CB88-947D-B54A-B2F3-BD603E7B2DBF}" type="parTrans" cxnId="{EE4E958F-2D0D-3A42-9B8B-261902A1CEC8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BC28485A-F715-1B4C-B2FC-F3E9DA04F055}" type="sibTrans" cxnId="{EE4E958F-2D0D-3A42-9B8B-261902A1CEC8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F46508DD-67C7-B745-A07F-C1A4A099D8CA}">
      <dgm:prSet phldrT="[Text]"/>
      <dgm:spPr/>
      <dgm:t>
        <a:bodyPr/>
        <a:lstStyle/>
        <a:p>
          <a:pPr algn="r"/>
          <a:r>
            <a:rPr lang="ar-SA" b="0" i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FC7FF065-C78A-B14A-8ED1-4E76017B7AB0}" type="sibTrans" cxnId="{B4902F7A-F1A0-B443-B477-217B72565EBB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114FD03F-3E9A-3540-8C8B-9E6220785913}" type="parTrans" cxnId="{B4902F7A-F1A0-B443-B477-217B72565EBB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460CA58D-04CB-8245-BC2B-FEC3073F9585}">
      <dgm:prSet phldrT="[Text]"/>
      <dgm:spPr/>
      <dgm:t>
        <a:bodyPr/>
        <a:lstStyle/>
        <a:p>
          <a:pPr algn="r"/>
          <a:r>
            <a:rPr lang="ar-SA" b="0" i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026ED916-B21B-F542-BE39-0BAAA204EAA5}" type="sibTrans" cxnId="{D9815C1D-4ADC-404F-9B98-C122140C1415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2AE9F3FE-56B1-5841-8FFC-54AA2A55F7AA}" type="parTrans" cxnId="{D9815C1D-4ADC-404F-9B98-C122140C1415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7F542FF2-AFB4-7948-A28D-80B5A0949B7F}" type="pres">
      <dgm:prSet presAssocID="{D0CFF387-D300-5D4B-8E3B-025ADE3D97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120DF2-CF0E-6A48-A36B-C9A2D3539884}" type="pres">
      <dgm:prSet presAssocID="{5F18CB38-9971-9443-BE07-CC2CAF0E7458}" presName="hierRoot1" presStyleCnt="0"/>
      <dgm:spPr/>
    </dgm:pt>
    <dgm:pt modelId="{3E12FC15-2F8A-3348-A5A6-448761330716}" type="pres">
      <dgm:prSet presAssocID="{5F18CB38-9971-9443-BE07-CC2CAF0E7458}" presName="composite" presStyleCnt="0"/>
      <dgm:spPr/>
    </dgm:pt>
    <dgm:pt modelId="{BD941DC8-E2ED-E84B-A589-03E35FB288FB}" type="pres">
      <dgm:prSet presAssocID="{5F18CB38-9971-9443-BE07-CC2CAF0E7458}" presName="image" presStyleLbl="node0" presStyleIdx="0" presStyleCnt="1" custLinFactNeighborX="6250" custLinFactNeighborY="-27124"/>
      <dgm:spPr/>
    </dgm:pt>
    <dgm:pt modelId="{D5C8211C-F274-EF40-8458-BA5FEABE5D3D}" type="pres">
      <dgm:prSet presAssocID="{5F18CB38-9971-9443-BE07-CC2CAF0E7458}" presName="text" presStyleLbl="revTx" presStyleIdx="0" presStyleCnt="6" custScaleY="90909" custLinFactX="-71210" custLinFactNeighborX="-100000" custLinFactNeighborY="-32081">
        <dgm:presLayoutVars>
          <dgm:chPref val="3"/>
        </dgm:presLayoutVars>
      </dgm:prSet>
      <dgm:spPr/>
    </dgm:pt>
    <dgm:pt modelId="{62F0E1A3-4867-AC4B-9C0F-F3DEDF3393BA}" type="pres">
      <dgm:prSet presAssocID="{5F18CB38-9971-9443-BE07-CC2CAF0E7458}" presName="hierChild2" presStyleCnt="0"/>
      <dgm:spPr/>
    </dgm:pt>
    <dgm:pt modelId="{7324D56A-18F7-4240-B68F-5F78BD543F21}" type="pres">
      <dgm:prSet presAssocID="{114FD03F-3E9A-3540-8C8B-9E6220785913}" presName="Name10" presStyleLbl="parChTrans1D2" presStyleIdx="0" presStyleCnt="2"/>
      <dgm:spPr/>
    </dgm:pt>
    <dgm:pt modelId="{EA3686F7-C95C-D34F-B0E8-EE08FB576485}" type="pres">
      <dgm:prSet presAssocID="{F46508DD-67C7-B745-A07F-C1A4A099D8CA}" presName="hierRoot2" presStyleCnt="0"/>
      <dgm:spPr/>
    </dgm:pt>
    <dgm:pt modelId="{74179EDC-CB33-B647-A226-413FDECEE947}" type="pres">
      <dgm:prSet presAssocID="{F46508DD-67C7-B745-A07F-C1A4A099D8CA}" presName="composite2" presStyleCnt="0"/>
      <dgm:spPr/>
    </dgm:pt>
    <dgm:pt modelId="{ADD510AF-CD86-A641-B032-FA24C181F4A1}" type="pres">
      <dgm:prSet presAssocID="{F46508DD-67C7-B745-A07F-C1A4A099D8CA}" presName="image2" presStyleLbl="node2" presStyleIdx="0" presStyleCnt="2"/>
      <dgm:spPr/>
    </dgm:pt>
    <dgm:pt modelId="{36730FC9-4E34-9448-B8AB-8B3B3453158B}" type="pres">
      <dgm:prSet presAssocID="{F46508DD-67C7-B745-A07F-C1A4A099D8CA}" presName="text2" presStyleLbl="revTx" presStyleIdx="1" presStyleCnt="6" custScaleX="75369" custScaleY="79538" custLinFactX="-60432" custLinFactNeighborX="-100000" custLinFactNeighborY="500">
        <dgm:presLayoutVars>
          <dgm:chPref val="3"/>
        </dgm:presLayoutVars>
      </dgm:prSet>
      <dgm:spPr/>
    </dgm:pt>
    <dgm:pt modelId="{FE8B64DF-3D6E-324F-8558-546EE40E2E76}" type="pres">
      <dgm:prSet presAssocID="{F46508DD-67C7-B745-A07F-C1A4A099D8CA}" presName="hierChild3" presStyleCnt="0"/>
      <dgm:spPr/>
    </dgm:pt>
    <dgm:pt modelId="{9014386B-EE78-2A4A-AEDE-C773FD2791C2}" type="pres">
      <dgm:prSet presAssocID="{A704491B-D619-B64D-A929-2865CD97C38A}" presName="Name17" presStyleLbl="parChTrans1D3" presStyleIdx="0" presStyleCnt="3"/>
      <dgm:spPr/>
    </dgm:pt>
    <dgm:pt modelId="{2B3BA54A-8574-7549-BE30-10F269B3DC04}" type="pres">
      <dgm:prSet presAssocID="{64D4B17C-05C9-6742-88E2-2ED28A8B9EBB}" presName="hierRoot3" presStyleCnt="0"/>
      <dgm:spPr/>
    </dgm:pt>
    <dgm:pt modelId="{7DFD96F7-03A4-634F-919A-763C4441E76F}" type="pres">
      <dgm:prSet presAssocID="{64D4B17C-05C9-6742-88E2-2ED28A8B9EBB}" presName="composite3" presStyleCnt="0"/>
      <dgm:spPr/>
    </dgm:pt>
    <dgm:pt modelId="{54A2F368-2CB2-0942-AC15-D8DA492A63B2}" type="pres">
      <dgm:prSet presAssocID="{64D4B17C-05C9-6742-88E2-2ED28A8B9EBB}" presName="image3" presStyleLbl="node3" presStyleIdx="0" presStyleCnt="3"/>
      <dgm:spPr/>
    </dgm:pt>
    <dgm:pt modelId="{BAB548EF-659E-FC4B-A230-B4A011C2F2FF}" type="pres">
      <dgm:prSet presAssocID="{64D4B17C-05C9-6742-88E2-2ED28A8B9EBB}" presName="text3" presStyleLbl="revTx" presStyleIdx="2" presStyleCnt="6" custLinFactNeighborX="-57692" custLinFactNeighborY="91731">
        <dgm:presLayoutVars>
          <dgm:chPref val="3"/>
        </dgm:presLayoutVars>
      </dgm:prSet>
      <dgm:spPr/>
    </dgm:pt>
    <dgm:pt modelId="{CF1E6469-82F1-1048-BDFB-DA750D46F8DD}" type="pres">
      <dgm:prSet presAssocID="{64D4B17C-05C9-6742-88E2-2ED28A8B9EBB}" presName="hierChild4" presStyleCnt="0"/>
      <dgm:spPr/>
    </dgm:pt>
    <dgm:pt modelId="{95FB1122-4CCD-294A-999C-CA426BDCDB19}" type="pres">
      <dgm:prSet presAssocID="{14CE5A61-AA3A-D741-8FA7-5FD7910A3C62}" presName="Name17" presStyleLbl="parChTrans1D3" presStyleIdx="1" presStyleCnt="3"/>
      <dgm:spPr/>
    </dgm:pt>
    <dgm:pt modelId="{0E52DD9C-63E9-084E-B081-130EAC2C01DF}" type="pres">
      <dgm:prSet presAssocID="{5B2AE877-10C4-9F4C-A93F-E2F297D6D561}" presName="hierRoot3" presStyleCnt="0"/>
      <dgm:spPr/>
    </dgm:pt>
    <dgm:pt modelId="{CC19898B-795B-C643-B357-28114F748113}" type="pres">
      <dgm:prSet presAssocID="{5B2AE877-10C4-9F4C-A93F-E2F297D6D561}" presName="composite3" presStyleCnt="0"/>
      <dgm:spPr/>
    </dgm:pt>
    <dgm:pt modelId="{9699DDF9-2F84-8041-8991-1F1340FFE0B5}" type="pres">
      <dgm:prSet presAssocID="{5B2AE877-10C4-9F4C-A93F-E2F297D6D561}" presName="image3" presStyleLbl="node3" presStyleIdx="1" presStyleCnt="3"/>
      <dgm:spPr/>
    </dgm:pt>
    <dgm:pt modelId="{B535A8B1-BE9A-1143-BD36-9A5A1F828FE3}" type="pres">
      <dgm:prSet presAssocID="{5B2AE877-10C4-9F4C-A93F-E2F297D6D561}" presName="text3" presStyleLbl="revTx" presStyleIdx="3" presStyleCnt="6" custLinFactNeighborX="-99487" custLinFactNeighborY="87397">
        <dgm:presLayoutVars>
          <dgm:chPref val="3"/>
        </dgm:presLayoutVars>
      </dgm:prSet>
      <dgm:spPr/>
    </dgm:pt>
    <dgm:pt modelId="{030138EC-A7E8-4D43-8C78-250D2826DE70}" type="pres">
      <dgm:prSet presAssocID="{5B2AE877-10C4-9F4C-A93F-E2F297D6D561}" presName="hierChild4" presStyleCnt="0"/>
      <dgm:spPr/>
    </dgm:pt>
    <dgm:pt modelId="{113A4C9C-A76F-6544-8185-D68B2B603D6A}" type="pres">
      <dgm:prSet presAssocID="{2AE9F3FE-56B1-5841-8FFC-54AA2A55F7AA}" presName="Name10" presStyleLbl="parChTrans1D2" presStyleIdx="1" presStyleCnt="2"/>
      <dgm:spPr/>
    </dgm:pt>
    <dgm:pt modelId="{67D1C684-A0C1-3842-9684-60EF697E6C82}" type="pres">
      <dgm:prSet presAssocID="{460CA58D-04CB-8245-BC2B-FEC3073F9585}" presName="hierRoot2" presStyleCnt="0"/>
      <dgm:spPr/>
    </dgm:pt>
    <dgm:pt modelId="{8FCD4106-7951-AF48-ADE3-ED24EB2E852E}" type="pres">
      <dgm:prSet presAssocID="{460CA58D-04CB-8245-BC2B-FEC3073F9585}" presName="composite2" presStyleCnt="0"/>
      <dgm:spPr/>
    </dgm:pt>
    <dgm:pt modelId="{EFC234CA-B018-3C48-8EC8-E27B28FF92EF}" type="pres">
      <dgm:prSet presAssocID="{460CA58D-04CB-8245-BC2B-FEC3073F9585}" presName="image2" presStyleLbl="node2" presStyleIdx="1" presStyleCnt="2"/>
      <dgm:spPr/>
    </dgm:pt>
    <dgm:pt modelId="{35F8279C-9387-9044-AE53-A7700269AF6E}" type="pres">
      <dgm:prSet presAssocID="{460CA58D-04CB-8245-BC2B-FEC3073F9585}" presName="text2" presStyleLbl="revTx" presStyleIdx="4" presStyleCnt="6" custLinFactX="-66667" custLinFactNeighborX="-100000" custLinFactNeighborY="250">
        <dgm:presLayoutVars>
          <dgm:chPref val="3"/>
        </dgm:presLayoutVars>
      </dgm:prSet>
      <dgm:spPr/>
    </dgm:pt>
    <dgm:pt modelId="{989C418A-A688-364A-92EB-614FA9580501}" type="pres">
      <dgm:prSet presAssocID="{460CA58D-04CB-8245-BC2B-FEC3073F9585}" presName="hierChild3" presStyleCnt="0"/>
      <dgm:spPr/>
    </dgm:pt>
    <dgm:pt modelId="{1C4CA995-5922-A04C-B0A5-C77E5DF07F5A}" type="pres">
      <dgm:prSet presAssocID="{06B1CB88-947D-B54A-B2F3-BD603E7B2DBF}" presName="Name17" presStyleLbl="parChTrans1D3" presStyleIdx="2" presStyleCnt="3"/>
      <dgm:spPr/>
    </dgm:pt>
    <dgm:pt modelId="{5D181BFC-B354-3F49-9E83-119EFE5C82CB}" type="pres">
      <dgm:prSet presAssocID="{096CAB4A-CDA9-D347-99B7-0150268D2949}" presName="hierRoot3" presStyleCnt="0"/>
      <dgm:spPr/>
    </dgm:pt>
    <dgm:pt modelId="{903B9036-97D4-C244-97A4-8810B4DA2E74}" type="pres">
      <dgm:prSet presAssocID="{096CAB4A-CDA9-D347-99B7-0150268D2949}" presName="composite3" presStyleCnt="0"/>
      <dgm:spPr/>
    </dgm:pt>
    <dgm:pt modelId="{A8CA546B-B098-874B-941B-B97348A816C3}" type="pres">
      <dgm:prSet presAssocID="{096CAB4A-CDA9-D347-99B7-0150268D2949}" presName="image3" presStyleLbl="node3" presStyleIdx="2" presStyleCnt="3"/>
      <dgm:spPr/>
    </dgm:pt>
    <dgm:pt modelId="{12D5A56A-07EA-564E-9B1B-F5278CDD3E63}" type="pres">
      <dgm:prSet presAssocID="{096CAB4A-CDA9-D347-99B7-0150268D2949}" presName="text3" presStyleLbl="revTx" presStyleIdx="5" presStyleCnt="6" custLinFactX="-1344" custLinFactNeighborX="-100000" custLinFactNeighborY="87673">
        <dgm:presLayoutVars>
          <dgm:chPref val="3"/>
        </dgm:presLayoutVars>
      </dgm:prSet>
      <dgm:spPr/>
    </dgm:pt>
    <dgm:pt modelId="{7B89ED9C-CD3A-A947-8793-10E6A0B17A4E}" type="pres">
      <dgm:prSet presAssocID="{096CAB4A-CDA9-D347-99B7-0150268D2949}" presName="hierChild4" presStyleCnt="0"/>
      <dgm:spPr/>
    </dgm:pt>
  </dgm:ptLst>
  <dgm:cxnLst>
    <dgm:cxn modelId="{DF8F250B-0C64-854B-89CE-3750474F17AF}" type="presOf" srcId="{F46508DD-67C7-B745-A07F-C1A4A099D8CA}" destId="{36730FC9-4E34-9448-B8AB-8B3B3453158B}" srcOrd="0" destOrd="0" presId="urn:microsoft.com/office/officeart/2009/layout/CirclePictureHierarchy"/>
    <dgm:cxn modelId="{D64A520C-C8D1-8B4D-A638-B499F6442A34}" type="presOf" srcId="{460CA58D-04CB-8245-BC2B-FEC3073F9585}" destId="{35F8279C-9387-9044-AE53-A7700269AF6E}" srcOrd="0" destOrd="0" presId="urn:microsoft.com/office/officeart/2009/layout/CirclePictureHierarchy"/>
    <dgm:cxn modelId="{86D4610C-1FF8-E84E-9CE1-35002FA5F9CC}" srcId="{F46508DD-67C7-B745-A07F-C1A4A099D8CA}" destId="{64D4B17C-05C9-6742-88E2-2ED28A8B9EBB}" srcOrd="0" destOrd="0" parTransId="{A704491B-D619-B64D-A929-2865CD97C38A}" sibTransId="{D4F2251B-F42C-2842-A0CA-AC8CA24368B7}"/>
    <dgm:cxn modelId="{F5993C10-E319-8E49-80C3-4861D6A6C12A}" type="presOf" srcId="{2AE9F3FE-56B1-5841-8FFC-54AA2A55F7AA}" destId="{113A4C9C-A76F-6544-8185-D68B2B603D6A}" srcOrd="0" destOrd="0" presId="urn:microsoft.com/office/officeart/2009/layout/CirclePictureHierarchy"/>
    <dgm:cxn modelId="{3FE42719-ADD4-4C49-9A15-00BA992E1277}" srcId="{D0CFF387-D300-5D4B-8E3B-025ADE3D97C2}" destId="{5F18CB38-9971-9443-BE07-CC2CAF0E7458}" srcOrd="0" destOrd="0" parTransId="{14832782-2130-F14F-813F-B51C522AF08F}" sibTransId="{8A083180-53D6-4740-A799-6FF610F3E376}"/>
    <dgm:cxn modelId="{D9815C1D-4ADC-404F-9B98-C122140C1415}" srcId="{5F18CB38-9971-9443-BE07-CC2CAF0E7458}" destId="{460CA58D-04CB-8245-BC2B-FEC3073F9585}" srcOrd="1" destOrd="0" parTransId="{2AE9F3FE-56B1-5841-8FFC-54AA2A55F7AA}" sibTransId="{026ED916-B21B-F542-BE39-0BAAA204EAA5}"/>
    <dgm:cxn modelId="{9DF59438-FBE6-6342-8DD3-A2171A9DEDCA}" type="presOf" srcId="{D0CFF387-D300-5D4B-8E3B-025ADE3D97C2}" destId="{7F542FF2-AFB4-7948-A28D-80B5A0949B7F}" srcOrd="0" destOrd="0" presId="urn:microsoft.com/office/officeart/2009/layout/CirclePictureHierarchy"/>
    <dgm:cxn modelId="{2298DF4B-ADC5-F947-B2C5-F6053CECDB51}" srcId="{F46508DD-67C7-B745-A07F-C1A4A099D8CA}" destId="{5B2AE877-10C4-9F4C-A93F-E2F297D6D561}" srcOrd="1" destOrd="0" parTransId="{14CE5A61-AA3A-D741-8FA7-5FD7910A3C62}" sibTransId="{A195DA41-C0DD-DD4F-83AD-4D168948B860}"/>
    <dgm:cxn modelId="{F434826C-6E57-7543-A507-2F1E6EBE763A}" type="presOf" srcId="{06B1CB88-947D-B54A-B2F3-BD603E7B2DBF}" destId="{1C4CA995-5922-A04C-B0A5-C77E5DF07F5A}" srcOrd="0" destOrd="0" presId="urn:microsoft.com/office/officeart/2009/layout/CirclePictureHierarchy"/>
    <dgm:cxn modelId="{B4902F7A-F1A0-B443-B477-217B72565EBB}" srcId="{5F18CB38-9971-9443-BE07-CC2CAF0E7458}" destId="{F46508DD-67C7-B745-A07F-C1A4A099D8CA}" srcOrd="0" destOrd="0" parTransId="{114FD03F-3E9A-3540-8C8B-9E6220785913}" sibTransId="{FC7FF065-C78A-B14A-8ED1-4E76017B7AB0}"/>
    <dgm:cxn modelId="{4649A77A-E012-9944-A440-47CA7E0A5984}" type="presOf" srcId="{5F18CB38-9971-9443-BE07-CC2CAF0E7458}" destId="{D5C8211C-F274-EF40-8458-BA5FEABE5D3D}" srcOrd="0" destOrd="0" presId="urn:microsoft.com/office/officeart/2009/layout/CirclePictureHierarchy"/>
    <dgm:cxn modelId="{F6D3CA8E-146E-B547-A8E8-1E75383C7AF7}" type="presOf" srcId="{114FD03F-3E9A-3540-8C8B-9E6220785913}" destId="{7324D56A-18F7-4240-B68F-5F78BD543F21}" srcOrd="0" destOrd="0" presId="urn:microsoft.com/office/officeart/2009/layout/CirclePictureHierarchy"/>
    <dgm:cxn modelId="{BEC6828F-2F84-F146-BA54-28BC25378DFA}" type="presOf" srcId="{096CAB4A-CDA9-D347-99B7-0150268D2949}" destId="{12D5A56A-07EA-564E-9B1B-F5278CDD3E63}" srcOrd="0" destOrd="0" presId="urn:microsoft.com/office/officeart/2009/layout/CirclePictureHierarchy"/>
    <dgm:cxn modelId="{EE4E958F-2D0D-3A42-9B8B-261902A1CEC8}" srcId="{460CA58D-04CB-8245-BC2B-FEC3073F9585}" destId="{096CAB4A-CDA9-D347-99B7-0150268D2949}" srcOrd="0" destOrd="0" parTransId="{06B1CB88-947D-B54A-B2F3-BD603E7B2DBF}" sibTransId="{BC28485A-F715-1B4C-B2FC-F3E9DA04F055}"/>
    <dgm:cxn modelId="{8D2780C3-3153-0A44-8773-550A299AF185}" type="presOf" srcId="{14CE5A61-AA3A-D741-8FA7-5FD7910A3C62}" destId="{95FB1122-4CCD-294A-999C-CA426BDCDB19}" srcOrd="0" destOrd="0" presId="urn:microsoft.com/office/officeart/2009/layout/CirclePictureHierarchy"/>
    <dgm:cxn modelId="{CF1EE1DD-55DF-5448-B837-EF06A030F867}" type="presOf" srcId="{5B2AE877-10C4-9F4C-A93F-E2F297D6D561}" destId="{B535A8B1-BE9A-1143-BD36-9A5A1F828FE3}" srcOrd="0" destOrd="0" presId="urn:microsoft.com/office/officeart/2009/layout/CirclePictureHierarchy"/>
    <dgm:cxn modelId="{FFF896E3-8B22-C547-A340-C4A8DCBFD082}" type="presOf" srcId="{A704491B-D619-B64D-A929-2865CD97C38A}" destId="{9014386B-EE78-2A4A-AEDE-C773FD2791C2}" srcOrd="0" destOrd="0" presId="urn:microsoft.com/office/officeart/2009/layout/CirclePictureHierarchy"/>
    <dgm:cxn modelId="{0349C0FB-E68B-D144-A446-8A9E8C943AC5}" type="presOf" srcId="{64D4B17C-05C9-6742-88E2-2ED28A8B9EBB}" destId="{BAB548EF-659E-FC4B-A230-B4A011C2F2FF}" srcOrd="0" destOrd="0" presId="urn:microsoft.com/office/officeart/2009/layout/CirclePictureHierarchy"/>
    <dgm:cxn modelId="{58D7A4DF-2D1B-F54C-92DD-1C078777A283}" type="presParOf" srcId="{7F542FF2-AFB4-7948-A28D-80B5A0949B7F}" destId="{55120DF2-CF0E-6A48-A36B-C9A2D3539884}" srcOrd="0" destOrd="0" presId="urn:microsoft.com/office/officeart/2009/layout/CirclePictureHierarchy"/>
    <dgm:cxn modelId="{DB1CBC6B-85E7-6D4D-8452-BDCFDC7315B1}" type="presParOf" srcId="{55120DF2-CF0E-6A48-A36B-C9A2D3539884}" destId="{3E12FC15-2F8A-3348-A5A6-448761330716}" srcOrd="0" destOrd="0" presId="urn:microsoft.com/office/officeart/2009/layout/CirclePictureHierarchy"/>
    <dgm:cxn modelId="{50772698-214F-F444-B9E0-2A88401C2BC6}" type="presParOf" srcId="{3E12FC15-2F8A-3348-A5A6-448761330716}" destId="{BD941DC8-E2ED-E84B-A589-03E35FB288FB}" srcOrd="0" destOrd="0" presId="urn:microsoft.com/office/officeart/2009/layout/CirclePictureHierarchy"/>
    <dgm:cxn modelId="{EECECBF8-639C-4E44-8F68-8F1580287F71}" type="presParOf" srcId="{3E12FC15-2F8A-3348-A5A6-448761330716}" destId="{D5C8211C-F274-EF40-8458-BA5FEABE5D3D}" srcOrd="1" destOrd="0" presId="urn:microsoft.com/office/officeart/2009/layout/CirclePictureHierarchy"/>
    <dgm:cxn modelId="{78E9BDFD-D5C4-F44F-80AD-D0CA314AA450}" type="presParOf" srcId="{55120DF2-CF0E-6A48-A36B-C9A2D3539884}" destId="{62F0E1A3-4867-AC4B-9C0F-F3DEDF3393BA}" srcOrd="1" destOrd="0" presId="urn:microsoft.com/office/officeart/2009/layout/CirclePictureHierarchy"/>
    <dgm:cxn modelId="{3A71DE25-4224-094F-94BB-9770D5A8C12C}" type="presParOf" srcId="{62F0E1A3-4867-AC4B-9C0F-F3DEDF3393BA}" destId="{7324D56A-18F7-4240-B68F-5F78BD543F21}" srcOrd="0" destOrd="0" presId="urn:microsoft.com/office/officeart/2009/layout/CirclePictureHierarchy"/>
    <dgm:cxn modelId="{C49D00B7-4CA3-BB46-9421-1E26218D19BC}" type="presParOf" srcId="{62F0E1A3-4867-AC4B-9C0F-F3DEDF3393BA}" destId="{EA3686F7-C95C-D34F-B0E8-EE08FB576485}" srcOrd="1" destOrd="0" presId="urn:microsoft.com/office/officeart/2009/layout/CirclePictureHierarchy"/>
    <dgm:cxn modelId="{37812F94-231C-3241-BCFF-B627753619E0}" type="presParOf" srcId="{EA3686F7-C95C-D34F-B0E8-EE08FB576485}" destId="{74179EDC-CB33-B647-A226-413FDECEE947}" srcOrd="0" destOrd="0" presId="urn:microsoft.com/office/officeart/2009/layout/CirclePictureHierarchy"/>
    <dgm:cxn modelId="{BF77C06C-8DCF-9940-B24D-7AA3DBB2C0A6}" type="presParOf" srcId="{74179EDC-CB33-B647-A226-413FDECEE947}" destId="{ADD510AF-CD86-A641-B032-FA24C181F4A1}" srcOrd="0" destOrd="0" presId="urn:microsoft.com/office/officeart/2009/layout/CirclePictureHierarchy"/>
    <dgm:cxn modelId="{881C4B51-6589-5A40-8D87-092E8EFBB4A2}" type="presParOf" srcId="{74179EDC-CB33-B647-A226-413FDECEE947}" destId="{36730FC9-4E34-9448-B8AB-8B3B3453158B}" srcOrd="1" destOrd="0" presId="urn:microsoft.com/office/officeart/2009/layout/CirclePictureHierarchy"/>
    <dgm:cxn modelId="{17FD9563-21A6-9C4A-BD53-7BC240A8248C}" type="presParOf" srcId="{EA3686F7-C95C-D34F-B0E8-EE08FB576485}" destId="{FE8B64DF-3D6E-324F-8558-546EE40E2E76}" srcOrd="1" destOrd="0" presId="urn:microsoft.com/office/officeart/2009/layout/CirclePictureHierarchy"/>
    <dgm:cxn modelId="{933971AA-F5D4-9E44-97AF-3C48A6CC7207}" type="presParOf" srcId="{FE8B64DF-3D6E-324F-8558-546EE40E2E76}" destId="{9014386B-EE78-2A4A-AEDE-C773FD2791C2}" srcOrd="0" destOrd="0" presId="urn:microsoft.com/office/officeart/2009/layout/CirclePictureHierarchy"/>
    <dgm:cxn modelId="{55F2C963-113A-A340-A866-A3D4B9C4C972}" type="presParOf" srcId="{FE8B64DF-3D6E-324F-8558-546EE40E2E76}" destId="{2B3BA54A-8574-7549-BE30-10F269B3DC04}" srcOrd="1" destOrd="0" presId="urn:microsoft.com/office/officeart/2009/layout/CirclePictureHierarchy"/>
    <dgm:cxn modelId="{D5043E7F-4540-514C-94FC-2D9A21F504E4}" type="presParOf" srcId="{2B3BA54A-8574-7549-BE30-10F269B3DC04}" destId="{7DFD96F7-03A4-634F-919A-763C4441E76F}" srcOrd="0" destOrd="0" presId="urn:microsoft.com/office/officeart/2009/layout/CirclePictureHierarchy"/>
    <dgm:cxn modelId="{AB2CBAE4-1B4B-974D-BA2A-5D26EE50DDFA}" type="presParOf" srcId="{7DFD96F7-03A4-634F-919A-763C4441E76F}" destId="{54A2F368-2CB2-0942-AC15-D8DA492A63B2}" srcOrd="0" destOrd="0" presId="urn:microsoft.com/office/officeart/2009/layout/CirclePictureHierarchy"/>
    <dgm:cxn modelId="{9A7B95AC-D51A-C144-B91F-13B627E21992}" type="presParOf" srcId="{7DFD96F7-03A4-634F-919A-763C4441E76F}" destId="{BAB548EF-659E-FC4B-A230-B4A011C2F2FF}" srcOrd="1" destOrd="0" presId="urn:microsoft.com/office/officeart/2009/layout/CirclePictureHierarchy"/>
    <dgm:cxn modelId="{302C3A51-ED06-3D4D-83A6-D59BE40B9003}" type="presParOf" srcId="{2B3BA54A-8574-7549-BE30-10F269B3DC04}" destId="{CF1E6469-82F1-1048-BDFB-DA750D46F8DD}" srcOrd="1" destOrd="0" presId="urn:microsoft.com/office/officeart/2009/layout/CirclePictureHierarchy"/>
    <dgm:cxn modelId="{13247479-994D-BF4E-BB3E-1CBFCC089FE1}" type="presParOf" srcId="{FE8B64DF-3D6E-324F-8558-546EE40E2E76}" destId="{95FB1122-4CCD-294A-999C-CA426BDCDB19}" srcOrd="2" destOrd="0" presId="urn:microsoft.com/office/officeart/2009/layout/CirclePictureHierarchy"/>
    <dgm:cxn modelId="{1CA75F42-161B-A949-BB7E-F027ABAE100D}" type="presParOf" srcId="{FE8B64DF-3D6E-324F-8558-546EE40E2E76}" destId="{0E52DD9C-63E9-084E-B081-130EAC2C01DF}" srcOrd="3" destOrd="0" presId="urn:microsoft.com/office/officeart/2009/layout/CirclePictureHierarchy"/>
    <dgm:cxn modelId="{8DD6FF41-E603-DA44-810E-E96388E3DCFE}" type="presParOf" srcId="{0E52DD9C-63E9-084E-B081-130EAC2C01DF}" destId="{CC19898B-795B-C643-B357-28114F748113}" srcOrd="0" destOrd="0" presId="urn:microsoft.com/office/officeart/2009/layout/CirclePictureHierarchy"/>
    <dgm:cxn modelId="{99553F07-19E4-E14C-B7DF-00DCD5D6E6DE}" type="presParOf" srcId="{CC19898B-795B-C643-B357-28114F748113}" destId="{9699DDF9-2F84-8041-8991-1F1340FFE0B5}" srcOrd="0" destOrd="0" presId="urn:microsoft.com/office/officeart/2009/layout/CirclePictureHierarchy"/>
    <dgm:cxn modelId="{13240375-D50E-8149-A693-A4DCC4B568A2}" type="presParOf" srcId="{CC19898B-795B-C643-B357-28114F748113}" destId="{B535A8B1-BE9A-1143-BD36-9A5A1F828FE3}" srcOrd="1" destOrd="0" presId="urn:microsoft.com/office/officeart/2009/layout/CirclePictureHierarchy"/>
    <dgm:cxn modelId="{A146C177-4EB6-8844-99FB-7C67E209DFB8}" type="presParOf" srcId="{0E52DD9C-63E9-084E-B081-130EAC2C01DF}" destId="{030138EC-A7E8-4D43-8C78-250D2826DE70}" srcOrd="1" destOrd="0" presId="urn:microsoft.com/office/officeart/2009/layout/CirclePictureHierarchy"/>
    <dgm:cxn modelId="{F0B86FD2-A027-634E-ACFA-38A4EB7974A0}" type="presParOf" srcId="{62F0E1A3-4867-AC4B-9C0F-F3DEDF3393BA}" destId="{113A4C9C-A76F-6544-8185-D68B2B603D6A}" srcOrd="2" destOrd="0" presId="urn:microsoft.com/office/officeart/2009/layout/CirclePictureHierarchy"/>
    <dgm:cxn modelId="{43DD44DB-19AC-4446-B994-F9B6EDCDFBCB}" type="presParOf" srcId="{62F0E1A3-4867-AC4B-9C0F-F3DEDF3393BA}" destId="{67D1C684-A0C1-3842-9684-60EF697E6C82}" srcOrd="3" destOrd="0" presId="urn:microsoft.com/office/officeart/2009/layout/CirclePictureHierarchy"/>
    <dgm:cxn modelId="{CC573562-01F1-C748-81CF-29009F7CAB2D}" type="presParOf" srcId="{67D1C684-A0C1-3842-9684-60EF697E6C82}" destId="{8FCD4106-7951-AF48-ADE3-ED24EB2E852E}" srcOrd="0" destOrd="0" presId="urn:microsoft.com/office/officeart/2009/layout/CirclePictureHierarchy"/>
    <dgm:cxn modelId="{4A20A442-E556-6B42-B67B-34E1799B1E52}" type="presParOf" srcId="{8FCD4106-7951-AF48-ADE3-ED24EB2E852E}" destId="{EFC234CA-B018-3C48-8EC8-E27B28FF92EF}" srcOrd="0" destOrd="0" presId="urn:microsoft.com/office/officeart/2009/layout/CirclePictureHierarchy"/>
    <dgm:cxn modelId="{33B473D5-EB7C-2C41-9E9F-3D958D0B7172}" type="presParOf" srcId="{8FCD4106-7951-AF48-ADE3-ED24EB2E852E}" destId="{35F8279C-9387-9044-AE53-A7700269AF6E}" srcOrd="1" destOrd="0" presId="urn:microsoft.com/office/officeart/2009/layout/CirclePictureHierarchy"/>
    <dgm:cxn modelId="{C7CE5E7B-4752-8848-B777-69324CCC9AE1}" type="presParOf" srcId="{67D1C684-A0C1-3842-9684-60EF697E6C82}" destId="{989C418A-A688-364A-92EB-614FA9580501}" srcOrd="1" destOrd="0" presId="urn:microsoft.com/office/officeart/2009/layout/CirclePictureHierarchy"/>
    <dgm:cxn modelId="{68750AAA-FB2D-254E-A4E3-450278470A5C}" type="presParOf" srcId="{989C418A-A688-364A-92EB-614FA9580501}" destId="{1C4CA995-5922-A04C-B0A5-C77E5DF07F5A}" srcOrd="0" destOrd="0" presId="urn:microsoft.com/office/officeart/2009/layout/CirclePictureHierarchy"/>
    <dgm:cxn modelId="{5C4797B6-96B5-4A4D-BE8E-02619170D4FB}" type="presParOf" srcId="{989C418A-A688-364A-92EB-614FA9580501}" destId="{5D181BFC-B354-3F49-9E83-119EFE5C82CB}" srcOrd="1" destOrd="0" presId="urn:microsoft.com/office/officeart/2009/layout/CirclePictureHierarchy"/>
    <dgm:cxn modelId="{9B6A7AEA-6503-4D43-B3E4-C8911EB2A2BB}" type="presParOf" srcId="{5D181BFC-B354-3F49-9E83-119EFE5C82CB}" destId="{903B9036-97D4-C244-97A4-8810B4DA2E74}" srcOrd="0" destOrd="0" presId="urn:microsoft.com/office/officeart/2009/layout/CirclePictureHierarchy"/>
    <dgm:cxn modelId="{347B22A1-AEBC-044C-B58C-4CEE8F57F126}" type="presParOf" srcId="{903B9036-97D4-C244-97A4-8810B4DA2E74}" destId="{A8CA546B-B098-874B-941B-B97348A816C3}" srcOrd="0" destOrd="0" presId="urn:microsoft.com/office/officeart/2009/layout/CirclePictureHierarchy"/>
    <dgm:cxn modelId="{94AE5011-DBCB-FF46-9446-EB2AB983A4F9}" type="presParOf" srcId="{903B9036-97D4-C244-97A4-8810B4DA2E74}" destId="{12D5A56A-07EA-564E-9B1B-F5278CDD3E63}" srcOrd="1" destOrd="0" presId="urn:microsoft.com/office/officeart/2009/layout/CirclePictureHierarchy"/>
    <dgm:cxn modelId="{36B1BA42-1D5F-A74D-AB0E-4B24E916C302}" type="presParOf" srcId="{5D181BFC-B354-3F49-9E83-119EFE5C82CB}" destId="{7B89ED9C-CD3A-A947-8793-10E6A0B17A4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7B2765-0FE9-4344-BA79-D63CCAB7B06E}" type="doc">
      <dgm:prSet loTypeId="urn:microsoft.com/office/officeart/2008/layout/PictureGrid" loCatId="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CED4B2AA-1927-7F42-903D-FE29874EA315}">
      <dgm:prSet phldrT="[Text]" custT="1"/>
      <dgm:spPr/>
      <dgm:t>
        <a:bodyPr/>
        <a:lstStyle/>
        <a:p>
          <a:pPr rtl="1"/>
          <a:r>
            <a:rPr lang="ar-SA" sz="1600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sz="1600" b="0" i="0" dirty="0">
            <a:latin typeface="PNU Medium" pitchFamily="2" charset="-78"/>
            <a:cs typeface="PNU Medium" pitchFamily="2" charset="-78"/>
          </a:endParaRPr>
        </a:p>
      </dgm:t>
    </dgm:pt>
    <dgm:pt modelId="{456104A6-A2D8-A14C-BDB2-732C36C40F06}" type="parTrans" cxnId="{59171511-E544-AC4F-89C6-67527EF8AF73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4ACD9085-4FE8-694D-BE7D-4E084E868AA0}" type="sibTrans" cxnId="{59171511-E544-AC4F-89C6-67527EF8AF73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1805935-96CF-6F44-86BE-5B0FDA90AE52}">
      <dgm:prSet phldrT="[Text]" custT="1"/>
      <dgm:spPr/>
      <dgm:t>
        <a:bodyPr/>
        <a:lstStyle/>
        <a:p>
          <a:pPr rtl="1"/>
          <a:r>
            <a:rPr lang="ar-SA" sz="1600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sz="1600" b="0" i="0" dirty="0">
            <a:latin typeface="PNU Medium" pitchFamily="2" charset="-78"/>
            <a:cs typeface="PNU Medium" pitchFamily="2" charset="-78"/>
          </a:endParaRPr>
        </a:p>
      </dgm:t>
    </dgm:pt>
    <dgm:pt modelId="{225A598D-F3E7-8647-82F3-AF455DC5D060}" type="parTrans" cxnId="{F3EDCB24-6AE6-734C-9C58-972C1548E3DF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9D5B09C7-4CE2-0C46-99B4-FE08780B0EC9}" type="sibTrans" cxnId="{F3EDCB24-6AE6-734C-9C58-972C1548E3DF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3C8E5D51-C64A-9F4C-8C23-F0A679AB10C4}" type="pres">
      <dgm:prSet presAssocID="{307B2765-0FE9-4344-BA79-D63CCAB7B06E}" presName="Name0" presStyleCnt="0">
        <dgm:presLayoutVars>
          <dgm:dir/>
        </dgm:presLayoutVars>
      </dgm:prSet>
      <dgm:spPr/>
    </dgm:pt>
    <dgm:pt modelId="{20CE0E73-FE77-A648-B6DF-C865E520351B}" type="pres">
      <dgm:prSet presAssocID="{CED4B2AA-1927-7F42-903D-FE29874EA315}" presName="composite" presStyleCnt="0"/>
      <dgm:spPr/>
    </dgm:pt>
    <dgm:pt modelId="{FEC928A0-6E40-B846-B8BD-E17BD871449C}" type="pres">
      <dgm:prSet presAssocID="{CED4B2AA-1927-7F42-903D-FE29874EA315}" presName="rect2" presStyleLbl="revTx" presStyleIdx="0" presStyleCnt="2">
        <dgm:presLayoutVars>
          <dgm:bulletEnabled val="1"/>
        </dgm:presLayoutVars>
      </dgm:prSet>
      <dgm:spPr/>
    </dgm:pt>
    <dgm:pt modelId="{7E1598D0-69CF-1B49-92C8-14C482811C8B}" type="pres">
      <dgm:prSet presAssocID="{CED4B2AA-1927-7F42-903D-FE29874EA315}" presName="rect1" presStyleLbl="align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DBED7E-CC33-5742-8054-EA67D9BFE8A6}" type="pres">
      <dgm:prSet presAssocID="{4ACD9085-4FE8-694D-BE7D-4E084E868AA0}" presName="sibTrans" presStyleCnt="0"/>
      <dgm:spPr/>
    </dgm:pt>
    <dgm:pt modelId="{57C5D774-A3FE-0B48-BD3E-38DA64EC2C38}" type="pres">
      <dgm:prSet presAssocID="{A1805935-96CF-6F44-86BE-5B0FDA90AE52}" presName="composite" presStyleCnt="0"/>
      <dgm:spPr/>
    </dgm:pt>
    <dgm:pt modelId="{DC13378C-6CF5-2343-A08A-25B2477804DF}" type="pres">
      <dgm:prSet presAssocID="{A1805935-96CF-6F44-86BE-5B0FDA90AE52}" presName="rect2" presStyleLbl="revTx" presStyleIdx="1" presStyleCnt="2" custLinFactNeighborX="20793" custLinFactNeighborY="-14761">
        <dgm:presLayoutVars>
          <dgm:bulletEnabled val="1"/>
        </dgm:presLayoutVars>
      </dgm:prSet>
      <dgm:spPr/>
    </dgm:pt>
    <dgm:pt modelId="{0DCA4A4A-822D-9F41-A90C-BEADDF0963D1}" type="pres">
      <dgm:prSet presAssocID="{A1805935-96CF-6F44-86BE-5B0FDA90AE52}" presName="rect1" presStyleLbl="alignImgPlace1" presStyleIdx="1" presStyleCnt="2" custLinFactNeighborX="20793" custLinFactNeighborY="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59171511-E544-AC4F-89C6-67527EF8AF73}" srcId="{307B2765-0FE9-4344-BA79-D63CCAB7B06E}" destId="{CED4B2AA-1927-7F42-903D-FE29874EA315}" srcOrd="0" destOrd="0" parTransId="{456104A6-A2D8-A14C-BDB2-732C36C40F06}" sibTransId="{4ACD9085-4FE8-694D-BE7D-4E084E868AA0}"/>
    <dgm:cxn modelId="{F3EDCB24-6AE6-734C-9C58-972C1548E3DF}" srcId="{307B2765-0FE9-4344-BA79-D63CCAB7B06E}" destId="{A1805935-96CF-6F44-86BE-5B0FDA90AE52}" srcOrd="1" destOrd="0" parTransId="{225A598D-F3E7-8647-82F3-AF455DC5D060}" sibTransId="{9D5B09C7-4CE2-0C46-99B4-FE08780B0EC9}"/>
    <dgm:cxn modelId="{41A3E650-E9CA-4E47-B104-A8410095FC4A}" type="presOf" srcId="{CED4B2AA-1927-7F42-903D-FE29874EA315}" destId="{FEC928A0-6E40-B846-B8BD-E17BD871449C}" srcOrd="0" destOrd="0" presId="urn:microsoft.com/office/officeart/2008/layout/PictureGrid"/>
    <dgm:cxn modelId="{3AFD63E2-856B-8843-98D4-7714E46FD000}" type="presOf" srcId="{307B2765-0FE9-4344-BA79-D63CCAB7B06E}" destId="{3C8E5D51-C64A-9F4C-8C23-F0A679AB10C4}" srcOrd="0" destOrd="0" presId="urn:microsoft.com/office/officeart/2008/layout/PictureGrid"/>
    <dgm:cxn modelId="{8D5FAEF8-CCA0-764C-B665-0D377692D9FE}" type="presOf" srcId="{A1805935-96CF-6F44-86BE-5B0FDA90AE52}" destId="{DC13378C-6CF5-2343-A08A-25B2477804DF}" srcOrd="0" destOrd="0" presId="urn:microsoft.com/office/officeart/2008/layout/PictureGrid"/>
    <dgm:cxn modelId="{BC710823-BB4D-604C-AA9B-F99182F856A1}" type="presParOf" srcId="{3C8E5D51-C64A-9F4C-8C23-F0A679AB10C4}" destId="{20CE0E73-FE77-A648-B6DF-C865E520351B}" srcOrd="0" destOrd="0" presId="urn:microsoft.com/office/officeart/2008/layout/PictureGrid"/>
    <dgm:cxn modelId="{DD333FF8-B475-0143-B7B2-72C195C249DD}" type="presParOf" srcId="{20CE0E73-FE77-A648-B6DF-C865E520351B}" destId="{FEC928A0-6E40-B846-B8BD-E17BD871449C}" srcOrd="0" destOrd="0" presId="urn:microsoft.com/office/officeart/2008/layout/PictureGrid"/>
    <dgm:cxn modelId="{A68B85A8-8446-5D49-B906-B91482C27AD6}" type="presParOf" srcId="{20CE0E73-FE77-A648-B6DF-C865E520351B}" destId="{7E1598D0-69CF-1B49-92C8-14C482811C8B}" srcOrd="1" destOrd="0" presId="urn:microsoft.com/office/officeart/2008/layout/PictureGrid"/>
    <dgm:cxn modelId="{676B7226-D93F-5645-A9FA-D2BB1AF1C44D}" type="presParOf" srcId="{3C8E5D51-C64A-9F4C-8C23-F0A679AB10C4}" destId="{AEDBED7E-CC33-5742-8054-EA67D9BFE8A6}" srcOrd="1" destOrd="0" presId="urn:microsoft.com/office/officeart/2008/layout/PictureGrid"/>
    <dgm:cxn modelId="{F3863B2A-AB5A-094B-B1FB-D515D1A0C992}" type="presParOf" srcId="{3C8E5D51-C64A-9F4C-8C23-F0A679AB10C4}" destId="{57C5D774-A3FE-0B48-BD3E-38DA64EC2C38}" srcOrd="2" destOrd="0" presId="urn:microsoft.com/office/officeart/2008/layout/PictureGrid"/>
    <dgm:cxn modelId="{9B8EBC1D-AF96-AE4C-8319-886F7CB28DC8}" type="presParOf" srcId="{57C5D774-A3FE-0B48-BD3E-38DA64EC2C38}" destId="{DC13378C-6CF5-2343-A08A-25B2477804DF}" srcOrd="0" destOrd="0" presId="urn:microsoft.com/office/officeart/2008/layout/PictureGrid"/>
    <dgm:cxn modelId="{10BA3A5E-349F-854E-AF47-8A8359DF50B7}" type="presParOf" srcId="{57C5D774-A3FE-0B48-BD3E-38DA64EC2C38}" destId="{0DCA4A4A-822D-9F41-A90C-BEADDF0963D1}" srcOrd="1" destOrd="0" presId="urn:microsoft.com/office/officeart/2008/layout/PictureGri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F6EFA-DBFB-D445-B4CA-D2854D0AAC29}" type="doc">
      <dgm:prSet loTypeId="urn:microsoft.com/office/officeart/2005/8/layout/process1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523100A-38ED-934E-9FB2-BDA38F4C9AFC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BD46D242-C34C-5C42-B50D-72FE97FB5394}" type="parTrans" cxnId="{7BBC8C10-2A69-F34D-9080-50DDA265D66B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78D78075-6264-DF45-B820-F36F5A97D60B}" type="sibTrans" cxnId="{7BBC8C10-2A69-F34D-9080-50DDA265D66B}">
      <dgm:prSet/>
      <dgm:spPr/>
      <dgm:t>
        <a:bodyPr/>
        <a:lstStyle/>
        <a:p>
          <a:pPr rtl="0"/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7C68F8E1-A3B7-5A4D-A085-99709703E013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DBE9D634-9649-3C4B-966E-AA447E284C65}" type="parTrans" cxnId="{6A173167-F988-8F43-ADF5-1BCB00837C9E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F52179B-4985-F544-82FC-242F5D5DDD98}" type="sibTrans" cxnId="{6A173167-F988-8F43-ADF5-1BCB00837C9E}">
      <dgm:prSet/>
      <dgm:spPr/>
      <dgm:t>
        <a:bodyPr/>
        <a:lstStyle/>
        <a:p>
          <a:pPr rtl="0"/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BA2D9956-4FE0-2F4D-8D6A-3B1AFC4349E2}">
      <dgm:prSet phldrT="[Text]"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5F4E8ACA-03E5-C741-9CDD-C99B3FE0E9D4}" type="parTrans" cxnId="{9441897B-381D-E84E-AB6A-FD7CADD5E8B7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8C2085A0-C7F5-9745-9D35-0FB4C8766435}" type="sibTrans" cxnId="{9441897B-381D-E84E-AB6A-FD7CADD5E8B7}">
      <dgm:prSet/>
      <dgm:spPr/>
      <dgm:t>
        <a:bodyPr/>
        <a:lstStyle/>
        <a:p>
          <a:pPr rtl="0"/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FA77497E-860D-E54D-868E-AA06631FDCE1}">
      <dgm:prSet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35A6F7E2-D8DD-6447-989E-EC75715C08EF}" type="parTrans" cxnId="{44E4205C-D5B9-5447-81EF-CA89CCB54713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4242C27D-4640-8346-A7DA-D7297D73B340}" type="sibTrans" cxnId="{44E4205C-D5B9-5447-81EF-CA89CCB54713}">
      <dgm:prSet/>
      <dgm:spPr/>
      <dgm:t>
        <a:bodyPr/>
        <a:lstStyle/>
        <a:p>
          <a:pPr rtl="0"/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AD5738A5-1578-A943-84CC-295E030CF62B}">
      <dgm:prSet/>
      <dgm:spPr/>
      <dgm:t>
        <a:bodyPr/>
        <a:lstStyle/>
        <a:p>
          <a:r>
            <a:rPr lang="ar-SA" b="0" i="0" dirty="0">
              <a:latin typeface="PNU Medium" pitchFamily="2" charset="-78"/>
              <a:cs typeface="PNU Medium" pitchFamily="2" charset="-78"/>
            </a:rPr>
            <a:t>النص</a:t>
          </a:r>
          <a:endParaRPr lang="en-US" b="0" i="0" dirty="0">
            <a:latin typeface="PNU Medium" pitchFamily="2" charset="-78"/>
            <a:cs typeface="PNU Medium" pitchFamily="2" charset="-78"/>
          </a:endParaRPr>
        </a:p>
      </dgm:t>
    </dgm:pt>
    <dgm:pt modelId="{DAC56872-CC3F-E04C-9576-C9CCD48F02EC}" type="parTrans" cxnId="{5263E270-D7D4-704E-8113-8899FA4795FE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7B71F8B3-D6C7-8F45-919A-E5EF4E0E0A2C}" type="sibTrans" cxnId="{5263E270-D7D4-704E-8113-8899FA4795FE}">
      <dgm:prSet/>
      <dgm:spPr/>
      <dgm:t>
        <a:bodyPr/>
        <a:lstStyle/>
        <a:p>
          <a:endParaRPr lang="en-US" b="0" i="0">
            <a:latin typeface="PNU Medium" pitchFamily="2" charset="-78"/>
            <a:cs typeface="PNU Medium" pitchFamily="2" charset="-78"/>
          </a:endParaRPr>
        </a:p>
      </dgm:t>
    </dgm:pt>
    <dgm:pt modelId="{E0786FFD-8360-B24E-9099-114042FADC74}" type="pres">
      <dgm:prSet presAssocID="{E01F6EFA-DBFB-D445-B4CA-D2854D0AAC29}" presName="Name0" presStyleCnt="0">
        <dgm:presLayoutVars>
          <dgm:dir/>
          <dgm:resizeHandles val="exact"/>
        </dgm:presLayoutVars>
      </dgm:prSet>
      <dgm:spPr/>
    </dgm:pt>
    <dgm:pt modelId="{DBCB28F4-C41A-DE45-8D40-A29DA8E46734}" type="pres">
      <dgm:prSet presAssocID="{7523100A-38ED-934E-9FB2-BDA38F4C9AFC}" presName="node" presStyleLbl="node1" presStyleIdx="0" presStyleCnt="5">
        <dgm:presLayoutVars>
          <dgm:bulletEnabled val="1"/>
        </dgm:presLayoutVars>
      </dgm:prSet>
      <dgm:spPr/>
    </dgm:pt>
    <dgm:pt modelId="{BD0194A1-EB4A-1241-B179-576F0E85915D}" type="pres">
      <dgm:prSet presAssocID="{78D78075-6264-DF45-B820-F36F5A97D60B}" presName="sibTrans" presStyleLbl="sibTrans2D1" presStyleIdx="0" presStyleCnt="4"/>
      <dgm:spPr/>
    </dgm:pt>
    <dgm:pt modelId="{839D5961-BCE6-5141-87DB-5E5F64FED80C}" type="pres">
      <dgm:prSet presAssocID="{78D78075-6264-DF45-B820-F36F5A97D60B}" presName="connectorText" presStyleLbl="sibTrans2D1" presStyleIdx="0" presStyleCnt="4"/>
      <dgm:spPr/>
    </dgm:pt>
    <dgm:pt modelId="{2534D37D-C836-DC44-8DE9-6401EB73239B}" type="pres">
      <dgm:prSet presAssocID="{7C68F8E1-A3B7-5A4D-A085-99709703E013}" presName="node" presStyleLbl="node1" presStyleIdx="1" presStyleCnt="5">
        <dgm:presLayoutVars>
          <dgm:bulletEnabled val="1"/>
        </dgm:presLayoutVars>
      </dgm:prSet>
      <dgm:spPr/>
    </dgm:pt>
    <dgm:pt modelId="{E9D5EEDD-B353-AC45-A826-5D340C2457D9}" type="pres">
      <dgm:prSet presAssocID="{AF52179B-4985-F544-82FC-242F5D5DDD98}" presName="sibTrans" presStyleLbl="sibTrans2D1" presStyleIdx="1" presStyleCnt="4"/>
      <dgm:spPr/>
    </dgm:pt>
    <dgm:pt modelId="{FE96F222-39C2-8040-92BF-AC53548E94F9}" type="pres">
      <dgm:prSet presAssocID="{AF52179B-4985-F544-82FC-242F5D5DDD98}" presName="connectorText" presStyleLbl="sibTrans2D1" presStyleIdx="1" presStyleCnt="4"/>
      <dgm:spPr/>
    </dgm:pt>
    <dgm:pt modelId="{254FCF5C-AE57-DC4B-9F5E-6CE87072C473}" type="pres">
      <dgm:prSet presAssocID="{BA2D9956-4FE0-2F4D-8D6A-3B1AFC4349E2}" presName="node" presStyleLbl="node1" presStyleIdx="2" presStyleCnt="5">
        <dgm:presLayoutVars>
          <dgm:bulletEnabled val="1"/>
        </dgm:presLayoutVars>
      </dgm:prSet>
      <dgm:spPr/>
    </dgm:pt>
    <dgm:pt modelId="{DF54EBD0-55A7-D849-BB73-0E62A7FA89D9}" type="pres">
      <dgm:prSet presAssocID="{8C2085A0-C7F5-9745-9D35-0FB4C8766435}" presName="sibTrans" presStyleLbl="sibTrans2D1" presStyleIdx="2" presStyleCnt="4"/>
      <dgm:spPr/>
    </dgm:pt>
    <dgm:pt modelId="{6B346DEF-CACA-054F-B90F-2B3867FC6AD3}" type="pres">
      <dgm:prSet presAssocID="{8C2085A0-C7F5-9745-9D35-0FB4C8766435}" presName="connectorText" presStyleLbl="sibTrans2D1" presStyleIdx="2" presStyleCnt="4"/>
      <dgm:spPr/>
    </dgm:pt>
    <dgm:pt modelId="{692C39E3-4F99-394D-994F-00B73E833F4E}" type="pres">
      <dgm:prSet presAssocID="{FA77497E-860D-E54D-868E-AA06631FDCE1}" presName="node" presStyleLbl="node1" presStyleIdx="3" presStyleCnt="5">
        <dgm:presLayoutVars>
          <dgm:bulletEnabled val="1"/>
        </dgm:presLayoutVars>
      </dgm:prSet>
      <dgm:spPr/>
    </dgm:pt>
    <dgm:pt modelId="{B0D5000A-D6AD-A04C-B153-5437ECF20BBE}" type="pres">
      <dgm:prSet presAssocID="{4242C27D-4640-8346-A7DA-D7297D73B340}" presName="sibTrans" presStyleLbl="sibTrans2D1" presStyleIdx="3" presStyleCnt="4"/>
      <dgm:spPr/>
    </dgm:pt>
    <dgm:pt modelId="{7E69767B-1CFD-E344-910B-EE3CF18F2D92}" type="pres">
      <dgm:prSet presAssocID="{4242C27D-4640-8346-A7DA-D7297D73B340}" presName="connectorText" presStyleLbl="sibTrans2D1" presStyleIdx="3" presStyleCnt="4"/>
      <dgm:spPr/>
    </dgm:pt>
    <dgm:pt modelId="{C789C294-9EC8-684A-857F-88D5380DC0ED}" type="pres">
      <dgm:prSet presAssocID="{AD5738A5-1578-A943-84CC-295E030CF62B}" presName="node" presStyleLbl="node1" presStyleIdx="4" presStyleCnt="5">
        <dgm:presLayoutVars>
          <dgm:bulletEnabled val="1"/>
        </dgm:presLayoutVars>
      </dgm:prSet>
      <dgm:spPr/>
    </dgm:pt>
  </dgm:ptLst>
  <dgm:cxnLst>
    <dgm:cxn modelId="{8791B40F-28C8-B642-A72D-267645C02573}" type="presOf" srcId="{78D78075-6264-DF45-B820-F36F5A97D60B}" destId="{839D5961-BCE6-5141-87DB-5E5F64FED80C}" srcOrd="1" destOrd="0" presId="urn:microsoft.com/office/officeart/2005/8/layout/process1"/>
    <dgm:cxn modelId="{7BBC8C10-2A69-F34D-9080-50DDA265D66B}" srcId="{E01F6EFA-DBFB-D445-B4CA-D2854D0AAC29}" destId="{7523100A-38ED-934E-9FB2-BDA38F4C9AFC}" srcOrd="0" destOrd="0" parTransId="{BD46D242-C34C-5C42-B50D-72FE97FB5394}" sibTransId="{78D78075-6264-DF45-B820-F36F5A97D60B}"/>
    <dgm:cxn modelId="{F789B451-4010-CD49-A2D0-E4B5604EF4CC}" type="presOf" srcId="{8C2085A0-C7F5-9745-9D35-0FB4C8766435}" destId="{6B346DEF-CACA-054F-B90F-2B3867FC6AD3}" srcOrd="1" destOrd="0" presId="urn:microsoft.com/office/officeart/2005/8/layout/process1"/>
    <dgm:cxn modelId="{44E4205C-D5B9-5447-81EF-CA89CCB54713}" srcId="{E01F6EFA-DBFB-D445-B4CA-D2854D0AAC29}" destId="{FA77497E-860D-E54D-868E-AA06631FDCE1}" srcOrd="3" destOrd="0" parTransId="{35A6F7E2-D8DD-6447-989E-EC75715C08EF}" sibTransId="{4242C27D-4640-8346-A7DA-D7297D73B340}"/>
    <dgm:cxn modelId="{010C3060-7E19-2242-B3D9-B5D7864248BA}" type="presOf" srcId="{4242C27D-4640-8346-A7DA-D7297D73B340}" destId="{7E69767B-1CFD-E344-910B-EE3CF18F2D92}" srcOrd="1" destOrd="0" presId="urn:microsoft.com/office/officeart/2005/8/layout/process1"/>
    <dgm:cxn modelId="{3339FC65-7A32-914A-9C8B-135BE84F4E7C}" type="presOf" srcId="{7523100A-38ED-934E-9FB2-BDA38F4C9AFC}" destId="{DBCB28F4-C41A-DE45-8D40-A29DA8E46734}" srcOrd="0" destOrd="0" presId="urn:microsoft.com/office/officeart/2005/8/layout/process1"/>
    <dgm:cxn modelId="{6A173167-F988-8F43-ADF5-1BCB00837C9E}" srcId="{E01F6EFA-DBFB-D445-B4CA-D2854D0AAC29}" destId="{7C68F8E1-A3B7-5A4D-A085-99709703E013}" srcOrd="1" destOrd="0" parTransId="{DBE9D634-9649-3C4B-966E-AA447E284C65}" sibTransId="{AF52179B-4985-F544-82FC-242F5D5DDD98}"/>
    <dgm:cxn modelId="{5263E270-D7D4-704E-8113-8899FA4795FE}" srcId="{E01F6EFA-DBFB-D445-B4CA-D2854D0AAC29}" destId="{AD5738A5-1578-A943-84CC-295E030CF62B}" srcOrd="4" destOrd="0" parTransId="{DAC56872-CC3F-E04C-9576-C9CCD48F02EC}" sibTransId="{7B71F8B3-D6C7-8F45-919A-E5EF4E0E0A2C}"/>
    <dgm:cxn modelId="{9441897B-381D-E84E-AB6A-FD7CADD5E8B7}" srcId="{E01F6EFA-DBFB-D445-B4CA-D2854D0AAC29}" destId="{BA2D9956-4FE0-2F4D-8D6A-3B1AFC4349E2}" srcOrd="2" destOrd="0" parTransId="{5F4E8ACA-03E5-C741-9CDD-C99B3FE0E9D4}" sibTransId="{8C2085A0-C7F5-9745-9D35-0FB4C8766435}"/>
    <dgm:cxn modelId="{5E975B9A-D1D7-8741-B41B-47DBF23B8772}" type="presOf" srcId="{8C2085A0-C7F5-9745-9D35-0FB4C8766435}" destId="{DF54EBD0-55A7-D849-BB73-0E62A7FA89D9}" srcOrd="0" destOrd="0" presId="urn:microsoft.com/office/officeart/2005/8/layout/process1"/>
    <dgm:cxn modelId="{F9B9E59F-EAE8-2440-9CFB-DD1DBABAE624}" type="presOf" srcId="{AF52179B-4985-F544-82FC-242F5D5DDD98}" destId="{E9D5EEDD-B353-AC45-A826-5D340C2457D9}" srcOrd="0" destOrd="0" presId="urn:microsoft.com/office/officeart/2005/8/layout/process1"/>
    <dgm:cxn modelId="{5436C5A8-9587-D449-ABE6-35190679DFF5}" type="presOf" srcId="{AF52179B-4985-F544-82FC-242F5D5DDD98}" destId="{FE96F222-39C2-8040-92BF-AC53548E94F9}" srcOrd="1" destOrd="0" presId="urn:microsoft.com/office/officeart/2005/8/layout/process1"/>
    <dgm:cxn modelId="{EB70C1B8-6329-DD4C-BB27-EFF2211C3D16}" type="presOf" srcId="{FA77497E-860D-E54D-868E-AA06631FDCE1}" destId="{692C39E3-4F99-394D-994F-00B73E833F4E}" srcOrd="0" destOrd="0" presId="urn:microsoft.com/office/officeart/2005/8/layout/process1"/>
    <dgm:cxn modelId="{CD6E87B9-7EFC-9740-886E-166F756B3C32}" type="presOf" srcId="{E01F6EFA-DBFB-D445-B4CA-D2854D0AAC29}" destId="{E0786FFD-8360-B24E-9099-114042FADC74}" srcOrd="0" destOrd="0" presId="urn:microsoft.com/office/officeart/2005/8/layout/process1"/>
    <dgm:cxn modelId="{DFC2AABF-2700-5B4C-8B28-61F09DEE6445}" type="presOf" srcId="{78D78075-6264-DF45-B820-F36F5A97D60B}" destId="{BD0194A1-EB4A-1241-B179-576F0E85915D}" srcOrd="0" destOrd="0" presId="urn:microsoft.com/office/officeart/2005/8/layout/process1"/>
    <dgm:cxn modelId="{06651AD9-CC65-3D4A-980C-FC79F925F034}" type="presOf" srcId="{7C68F8E1-A3B7-5A4D-A085-99709703E013}" destId="{2534D37D-C836-DC44-8DE9-6401EB73239B}" srcOrd="0" destOrd="0" presId="urn:microsoft.com/office/officeart/2005/8/layout/process1"/>
    <dgm:cxn modelId="{29D345E0-9716-424B-A1AF-2186DE9ED146}" type="presOf" srcId="{BA2D9956-4FE0-2F4D-8D6A-3B1AFC4349E2}" destId="{254FCF5C-AE57-DC4B-9F5E-6CE87072C473}" srcOrd="0" destOrd="0" presId="urn:microsoft.com/office/officeart/2005/8/layout/process1"/>
    <dgm:cxn modelId="{72E5E1F3-678D-C146-8369-3AE61510AD09}" type="presOf" srcId="{AD5738A5-1578-A943-84CC-295E030CF62B}" destId="{C789C294-9EC8-684A-857F-88D5380DC0ED}" srcOrd="0" destOrd="0" presId="urn:microsoft.com/office/officeart/2005/8/layout/process1"/>
    <dgm:cxn modelId="{1ABAC3FF-A8CD-DC4C-B4E1-D6BE552040AA}" type="presOf" srcId="{4242C27D-4640-8346-A7DA-D7297D73B340}" destId="{B0D5000A-D6AD-A04C-B153-5437ECF20BBE}" srcOrd="0" destOrd="0" presId="urn:microsoft.com/office/officeart/2005/8/layout/process1"/>
    <dgm:cxn modelId="{7402E990-0FA6-C041-BA4F-C4838A99FD2E}" type="presParOf" srcId="{E0786FFD-8360-B24E-9099-114042FADC74}" destId="{DBCB28F4-C41A-DE45-8D40-A29DA8E46734}" srcOrd="0" destOrd="0" presId="urn:microsoft.com/office/officeart/2005/8/layout/process1"/>
    <dgm:cxn modelId="{C33D95BA-F681-1F4D-8B3D-3571E7441852}" type="presParOf" srcId="{E0786FFD-8360-B24E-9099-114042FADC74}" destId="{BD0194A1-EB4A-1241-B179-576F0E85915D}" srcOrd="1" destOrd="0" presId="urn:microsoft.com/office/officeart/2005/8/layout/process1"/>
    <dgm:cxn modelId="{86ADBC2C-EFC3-544E-85CE-59E0D8A77893}" type="presParOf" srcId="{BD0194A1-EB4A-1241-B179-576F0E85915D}" destId="{839D5961-BCE6-5141-87DB-5E5F64FED80C}" srcOrd="0" destOrd="0" presId="urn:microsoft.com/office/officeart/2005/8/layout/process1"/>
    <dgm:cxn modelId="{00ED1C4A-F30E-6F44-A461-0378CF535E73}" type="presParOf" srcId="{E0786FFD-8360-B24E-9099-114042FADC74}" destId="{2534D37D-C836-DC44-8DE9-6401EB73239B}" srcOrd="2" destOrd="0" presId="urn:microsoft.com/office/officeart/2005/8/layout/process1"/>
    <dgm:cxn modelId="{7468B713-4371-8941-AF62-BCE85CAE6993}" type="presParOf" srcId="{E0786FFD-8360-B24E-9099-114042FADC74}" destId="{E9D5EEDD-B353-AC45-A826-5D340C2457D9}" srcOrd="3" destOrd="0" presId="urn:microsoft.com/office/officeart/2005/8/layout/process1"/>
    <dgm:cxn modelId="{01889B46-C39C-5D4D-86D8-06A192AC0617}" type="presParOf" srcId="{E9D5EEDD-B353-AC45-A826-5D340C2457D9}" destId="{FE96F222-39C2-8040-92BF-AC53548E94F9}" srcOrd="0" destOrd="0" presId="urn:microsoft.com/office/officeart/2005/8/layout/process1"/>
    <dgm:cxn modelId="{98698A4D-90BB-864F-9A07-DDDF6B2DFD78}" type="presParOf" srcId="{E0786FFD-8360-B24E-9099-114042FADC74}" destId="{254FCF5C-AE57-DC4B-9F5E-6CE87072C473}" srcOrd="4" destOrd="0" presId="urn:microsoft.com/office/officeart/2005/8/layout/process1"/>
    <dgm:cxn modelId="{B36556BC-A4ED-1A49-B836-267523F35DF9}" type="presParOf" srcId="{E0786FFD-8360-B24E-9099-114042FADC74}" destId="{DF54EBD0-55A7-D849-BB73-0E62A7FA89D9}" srcOrd="5" destOrd="0" presId="urn:microsoft.com/office/officeart/2005/8/layout/process1"/>
    <dgm:cxn modelId="{A6357908-A0C4-8B45-96E4-A68C756CFDCA}" type="presParOf" srcId="{DF54EBD0-55A7-D849-BB73-0E62A7FA89D9}" destId="{6B346DEF-CACA-054F-B90F-2B3867FC6AD3}" srcOrd="0" destOrd="0" presId="urn:microsoft.com/office/officeart/2005/8/layout/process1"/>
    <dgm:cxn modelId="{B5CFD0E4-95C2-C94C-9BC8-C64345D19958}" type="presParOf" srcId="{E0786FFD-8360-B24E-9099-114042FADC74}" destId="{692C39E3-4F99-394D-994F-00B73E833F4E}" srcOrd="6" destOrd="0" presId="urn:microsoft.com/office/officeart/2005/8/layout/process1"/>
    <dgm:cxn modelId="{4C79214B-B9B0-5041-B8A5-1D11D7596F92}" type="presParOf" srcId="{E0786FFD-8360-B24E-9099-114042FADC74}" destId="{B0D5000A-D6AD-A04C-B153-5437ECF20BBE}" srcOrd="7" destOrd="0" presId="urn:microsoft.com/office/officeart/2005/8/layout/process1"/>
    <dgm:cxn modelId="{94D6EBA8-C699-E44D-AE8A-9D2265EC4D68}" type="presParOf" srcId="{B0D5000A-D6AD-A04C-B153-5437ECF20BBE}" destId="{7E69767B-1CFD-E344-910B-EE3CF18F2D92}" srcOrd="0" destOrd="0" presId="urn:microsoft.com/office/officeart/2005/8/layout/process1"/>
    <dgm:cxn modelId="{D5297824-5C2E-F549-B972-4B14E1FD3A76}" type="presParOf" srcId="{E0786FFD-8360-B24E-9099-114042FADC74}" destId="{C789C294-9EC8-684A-857F-88D5380DC0E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B67EED-0A03-AD40-B66A-DEFF9D6391CB}" type="doc">
      <dgm:prSet loTypeId="urn:microsoft.com/office/officeart/2008/layout/CircularPictureCallou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A20A23B-BB30-9040-9FEE-CF68E3DC86CC}">
      <dgm:prSet/>
      <dgm:spPr/>
      <dgm:t>
        <a:bodyPr/>
        <a:lstStyle/>
        <a:p>
          <a:pPr rtl="1"/>
          <a:endParaRPr lang="en-US" b="1" i="0">
            <a:latin typeface="PNU" pitchFamily="2" charset="-78"/>
            <a:cs typeface="PNU" pitchFamily="2" charset="-78"/>
          </a:endParaRPr>
        </a:p>
      </dgm:t>
    </dgm:pt>
    <dgm:pt modelId="{B2161E64-1A46-1A4C-8439-6FE1B1308287}" type="parTrans" cxnId="{84E2BF44-8E88-AF48-ADD9-6BA96CFA580A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6DC15564-A8A5-1C40-B71F-2292CC18E20E}" type="sibTrans" cxnId="{84E2BF44-8E88-AF48-ADD9-6BA96CFA580A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5C93EB3C-E464-A745-97CF-668BE9E4D290}">
      <dgm:prSet phldrT="[Text]" custT="1"/>
      <dgm:spPr/>
      <dgm:t>
        <a:bodyPr/>
        <a:lstStyle/>
        <a:p>
          <a:pPr algn="ctr"/>
          <a:r>
            <a:rPr lang="ar-SA" sz="3200" b="1" i="0">
              <a:latin typeface="PNU" pitchFamily="2" charset="-78"/>
              <a:cs typeface="PNU" pitchFamily="2" charset="-78"/>
            </a:rPr>
            <a:t>نص</a:t>
          </a:r>
          <a:endParaRPr lang="en-US" sz="3200" b="1" i="0" dirty="0">
            <a:latin typeface="PNU" pitchFamily="2" charset="-78"/>
            <a:cs typeface="PNU" pitchFamily="2" charset="-78"/>
          </a:endParaRPr>
        </a:p>
      </dgm:t>
    </dgm:pt>
    <dgm:pt modelId="{1B2077E1-6A48-8A42-A51F-B3255BB151EE}" type="parTrans" cxnId="{9E9A8D6A-984F-264A-9677-02AF2AF89386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3F0C2468-3ECB-1342-A395-CAEF16CB4211}" type="sibTrans" cxnId="{9E9A8D6A-984F-264A-9677-02AF2AF89386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D993D761-CD63-0A46-A251-FD87FCDB8796}">
      <dgm:prSet phldrT="[Text]" custT="1"/>
      <dgm:spPr/>
      <dgm:t>
        <a:bodyPr/>
        <a:lstStyle/>
        <a:p>
          <a:pPr algn="ctr" rtl="0"/>
          <a:r>
            <a:rPr lang="ar-SA" sz="3200" b="1" i="0">
              <a:latin typeface="PNU" pitchFamily="2" charset="-78"/>
              <a:cs typeface="PNU" pitchFamily="2" charset="-78"/>
            </a:rPr>
            <a:t>نص</a:t>
          </a:r>
          <a:endParaRPr lang="en-US" sz="3200" b="1" i="0" dirty="0">
            <a:latin typeface="PNU" pitchFamily="2" charset="-78"/>
            <a:cs typeface="PNU" pitchFamily="2" charset="-78"/>
          </a:endParaRPr>
        </a:p>
      </dgm:t>
    </dgm:pt>
    <dgm:pt modelId="{99CCBF81-6F18-FA46-B644-03D5B595D7EC}" type="parTrans" cxnId="{EF667E86-287A-6D4F-8673-10D9B47F67EB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BA44DC43-579A-4C40-AD85-DDCD323CE374}" type="sibTrans" cxnId="{EF667E86-287A-6D4F-8673-10D9B47F67EB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E3A81E92-1A4D-9449-A200-1F625EC6F2D7}">
      <dgm:prSet phldrT="[Text]" custT="1"/>
      <dgm:spPr/>
      <dgm:t>
        <a:bodyPr/>
        <a:lstStyle/>
        <a:p>
          <a:pPr algn="ctr"/>
          <a:r>
            <a:rPr lang="ar-SA" sz="3200" b="1" i="0">
              <a:latin typeface="PNU" pitchFamily="2" charset="-78"/>
              <a:cs typeface="PNU" pitchFamily="2" charset="-78"/>
            </a:rPr>
            <a:t>نص</a:t>
          </a:r>
          <a:endParaRPr lang="en-US" sz="3200" b="1" i="0" dirty="0">
            <a:latin typeface="PNU" pitchFamily="2" charset="-78"/>
            <a:cs typeface="PNU" pitchFamily="2" charset="-78"/>
          </a:endParaRPr>
        </a:p>
      </dgm:t>
    </dgm:pt>
    <dgm:pt modelId="{F789964C-15D4-C742-8875-279B523449C7}" type="sibTrans" cxnId="{AD45442D-0195-B54B-9F71-9F3816695B2A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0AFD1772-D13D-BD4A-B963-4B1B3A90A758}" type="parTrans" cxnId="{AD45442D-0195-B54B-9F71-9F3816695B2A}">
      <dgm:prSet/>
      <dgm:spPr/>
      <dgm:t>
        <a:bodyPr/>
        <a:lstStyle/>
        <a:p>
          <a:endParaRPr lang="en-US" b="1" i="0">
            <a:latin typeface="PNU" pitchFamily="2" charset="-78"/>
            <a:cs typeface="PNU" pitchFamily="2" charset="-78"/>
          </a:endParaRPr>
        </a:p>
      </dgm:t>
    </dgm:pt>
    <dgm:pt modelId="{31BCA16E-ACB3-D447-A1BC-80351DF85D15}" type="pres">
      <dgm:prSet presAssocID="{B3B67EED-0A03-AD40-B66A-DEFF9D6391CB}" presName="Name0" presStyleCnt="0">
        <dgm:presLayoutVars>
          <dgm:chMax val="7"/>
          <dgm:chPref val="7"/>
          <dgm:dir/>
        </dgm:presLayoutVars>
      </dgm:prSet>
      <dgm:spPr/>
    </dgm:pt>
    <dgm:pt modelId="{F8DC0D85-9772-124D-9C49-0117E30BFC63}" type="pres">
      <dgm:prSet presAssocID="{B3B67EED-0A03-AD40-B66A-DEFF9D6391CB}" presName="Name1" presStyleCnt="0"/>
      <dgm:spPr/>
    </dgm:pt>
    <dgm:pt modelId="{DA9CE665-BC1C-0943-99FC-F323C5DAB2AF}" type="pres">
      <dgm:prSet presAssocID="{6DC15564-A8A5-1C40-B71F-2292CC18E20E}" presName="picture_1" presStyleCnt="0"/>
      <dgm:spPr/>
    </dgm:pt>
    <dgm:pt modelId="{397056F2-F1D4-EF44-8CC7-685AD1D16E5C}" type="pres">
      <dgm:prSet presAssocID="{6DC15564-A8A5-1C40-B71F-2292CC18E20E}" presName="pictureRepeatNode" presStyleLbl="alignImgPlace1" presStyleIdx="0" presStyleCnt="4"/>
      <dgm:spPr/>
    </dgm:pt>
    <dgm:pt modelId="{122E14FC-D7E4-4E4D-BEA4-980B21539708}" type="pres">
      <dgm:prSet presAssocID="{1A20A23B-BB30-9040-9FEE-CF68E3DC86CC}" presName="text_1" presStyleLbl="node1" presStyleIdx="0" presStyleCnt="0">
        <dgm:presLayoutVars>
          <dgm:bulletEnabled val="1"/>
        </dgm:presLayoutVars>
      </dgm:prSet>
      <dgm:spPr/>
    </dgm:pt>
    <dgm:pt modelId="{1F2AA763-F85E-0D43-985F-2B636C98379E}" type="pres">
      <dgm:prSet presAssocID="{F789964C-15D4-C742-8875-279B523449C7}" presName="picture_2" presStyleCnt="0"/>
      <dgm:spPr/>
    </dgm:pt>
    <dgm:pt modelId="{F41C22DB-2DDC-D248-B4B4-C6AEE4D73A27}" type="pres">
      <dgm:prSet presAssocID="{F789964C-15D4-C742-8875-279B523449C7}" presName="pictureRepeatNode" presStyleLbl="alignImgPlace1" presStyleIdx="1" presStyleCnt="4"/>
      <dgm:spPr/>
    </dgm:pt>
    <dgm:pt modelId="{503CBB70-AA3F-AE46-8690-56DBAC2C6409}" type="pres">
      <dgm:prSet presAssocID="{E3A81E92-1A4D-9449-A200-1F625EC6F2D7}" presName="line_2" presStyleLbl="parChTrans1D1" presStyleIdx="0" presStyleCnt="3"/>
      <dgm:spPr/>
    </dgm:pt>
    <dgm:pt modelId="{D3EE6596-B7A9-4947-A459-44BBE61BCAFC}" type="pres">
      <dgm:prSet presAssocID="{E3A81E92-1A4D-9449-A200-1F625EC6F2D7}" presName="textparent_2" presStyleLbl="node1" presStyleIdx="0" presStyleCnt="0"/>
      <dgm:spPr/>
    </dgm:pt>
    <dgm:pt modelId="{9087F114-B3E0-3C41-9E93-2B7F42C8941F}" type="pres">
      <dgm:prSet presAssocID="{E3A81E92-1A4D-9449-A200-1F625EC6F2D7}" presName="text_2" presStyleLbl="revTx" presStyleIdx="0" presStyleCnt="3" custScaleX="895286" custLinFactX="-400000" custLinFactNeighborX="-441850" custLinFactNeighborY="-3845">
        <dgm:presLayoutVars>
          <dgm:bulletEnabled val="1"/>
        </dgm:presLayoutVars>
      </dgm:prSet>
      <dgm:spPr/>
    </dgm:pt>
    <dgm:pt modelId="{6908D4EF-D48F-C849-9D9E-339B51A29EEC}" type="pres">
      <dgm:prSet presAssocID="{3F0C2468-3ECB-1342-A395-CAEF16CB4211}" presName="picture_3" presStyleCnt="0"/>
      <dgm:spPr/>
    </dgm:pt>
    <dgm:pt modelId="{CFCDF33B-B872-D44E-BE95-CF755F84B7D6}" type="pres">
      <dgm:prSet presAssocID="{3F0C2468-3ECB-1342-A395-CAEF16CB4211}" presName="pictureRepeatNode" presStyleLbl="alignImgPlace1" presStyleIdx="2" presStyleCnt="4"/>
      <dgm:spPr/>
    </dgm:pt>
    <dgm:pt modelId="{03EBC8ED-DFE1-4543-8825-7BFAF06763EB}" type="pres">
      <dgm:prSet presAssocID="{5C93EB3C-E464-A745-97CF-668BE9E4D290}" presName="line_3" presStyleLbl="parChTrans1D1" presStyleIdx="1" presStyleCnt="3"/>
      <dgm:spPr/>
    </dgm:pt>
    <dgm:pt modelId="{87A8EB6D-AE60-674B-BB60-6BF0AD637D8F}" type="pres">
      <dgm:prSet presAssocID="{5C93EB3C-E464-A745-97CF-668BE9E4D290}" presName="textparent_3" presStyleLbl="node1" presStyleIdx="0" presStyleCnt="0"/>
      <dgm:spPr/>
    </dgm:pt>
    <dgm:pt modelId="{9AACFB87-BB9A-7647-ACC3-AB642E8BF6C9}" type="pres">
      <dgm:prSet presAssocID="{5C93EB3C-E464-A745-97CF-668BE9E4D290}" presName="text_3" presStyleLbl="revTx" presStyleIdx="1" presStyleCnt="3" custScaleX="500469" custScaleY="102885" custLinFactX="-200000" custLinFactNeighborX="-217653" custLinFactNeighborY="0">
        <dgm:presLayoutVars>
          <dgm:bulletEnabled val="1"/>
        </dgm:presLayoutVars>
      </dgm:prSet>
      <dgm:spPr/>
    </dgm:pt>
    <dgm:pt modelId="{220492F1-B5E5-FF41-8A7A-62EE9D7542B2}" type="pres">
      <dgm:prSet presAssocID="{BA44DC43-579A-4C40-AD85-DDCD323CE374}" presName="picture_4" presStyleCnt="0"/>
      <dgm:spPr/>
    </dgm:pt>
    <dgm:pt modelId="{1AF82CC0-5522-5E46-A468-4B28F3E804B9}" type="pres">
      <dgm:prSet presAssocID="{BA44DC43-579A-4C40-AD85-DDCD323CE374}" presName="pictureRepeatNode" presStyleLbl="alignImgPlace1" presStyleIdx="3" presStyleCnt="4"/>
      <dgm:spPr/>
    </dgm:pt>
    <dgm:pt modelId="{485EF855-FBE7-A44C-8F1F-F67F6694F97E}" type="pres">
      <dgm:prSet presAssocID="{D993D761-CD63-0A46-A251-FD87FCDB8796}" presName="line_4" presStyleLbl="parChTrans1D1" presStyleIdx="2" presStyleCnt="3"/>
      <dgm:spPr/>
    </dgm:pt>
    <dgm:pt modelId="{E8315409-D929-184F-A7EE-AF728C924A55}" type="pres">
      <dgm:prSet presAssocID="{D993D761-CD63-0A46-A251-FD87FCDB8796}" presName="textparent_4" presStyleLbl="node1" presStyleIdx="0" presStyleCnt="0"/>
      <dgm:spPr/>
    </dgm:pt>
    <dgm:pt modelId="{5EC13075-B618-FD4F-8022-01F2B231A19C}" type="pres">
      <dgm:prSet presAssocID="{D993D761-CD63-0A46-A251-FD87FCDB8796}" presName="text_4" presStyleLbl="revTx" presStyleIdx="2" presStyleCnt="3" custScaleX="1167142" custLinFactX="-500000" custLinFactNeighborX="-558779" custLinFactNeighborY="962">
        <dgm:presLayoutVars>
          <dgm:bulletEnabled val="1"/>
        </dgm:presLayoutVars>
      </dgm:prSet>
      <dgm:spPr/>
    </dgm:pt>
  </dgm:ptLst>
  <dgm:cxnLst>
    <dgm:cxn modelId="{B950F002-55C5-514D-BB3C-79C9D91A14C4}" type="presOf" srcId="{F789964C-15D4-C742-8875-279B523449C7}" destId="{F41C22DB-2DDC-D248-B4B4-C6AEE4D73A27}" srcOrd="0" destOrd="0" presId="urn:microsoft.com/office/officeart/2008/layout/CircularPictureCallout"/>
    <dgm:cxn modelId="{A54E511F-48A3-E147-8870-4FE9A0DFEBE2}" type="presOf" srcId="{1A20A23B-BB30-9040-9FEE-CF68E3DC86CC}" destId="{122E14FC-D7E4-4E4D-BEA4-980B21539708}" srcOrd="0" destOrd="0" presId="urn:microsoft.com/office/officeart/2008/layout/CircularPictureCallout"/>
    <dgm:cxn modelId="{AD45442D-0195-B54B-9F71-9F3816695B2A}" srcId="{B3B67EED-0A03-AD40-B66A-DEFF9D6391CB}" destId="{E3A81E92-1A4D-9449-A200-1F625EC6F2D7}" srcOrd="1" destOrd="0" parTransId="{0AFD1772-D13D-BD4A-B963-4B1B3A90A758}" sibTransId="{F789964C-15D4-C742-8875-279B523449C7}"/>
    <dgm:cxn modelId="{84E2BF44-8E88-AF48-ADD9-6BA96CFA580A}" srcId="{B3B67EED-0A03-AD40-B66A-DEFF9D6391CB}" destId="{1A20A23B-BB30-9040-9FEE-CF68E3DC86CC}" srcOrd="0" destOrd="0" parTransId="{B2161E64-1A46-1A4C-8439-6FE1B1308287}" sibTransId="{6DC15564-A8A5-1C40-B71F-2292CC18E20E}"/>
    <dgm:cxn modelId="{15203862-CBEA-7C4B-8AE6-5F4F2BE4DC06}" type="presOf" srcId="{5C93EB3C-E464-A745-97CF-668BE9E4D290}" destId="{9AACFB87-BB9A-7647-ACC3-AB642E8BF6C9}" srcOrd="0" destOrd="0" presId="urn:microsoft.com/office/officeart/2008/layout/CircularPictureCallout"/>
    <dgm:cxn modelId="{9E9A8D6A-984F-264A-9677-02AF2AF89386}" srcId="{B3B67EED-0A03-AD40-B66A-DEFF9D6391CB}" destId="{5C93EB3C-E464-A745-97CF-668BE9E4D290}" srcOrd="2" destOrd="0" parTransId="{1B2077E1-6A48-8A42-A51F-B3255BB151EE}" sibTransId="{3F0C2468-3ECB-1342-A395-CAEF16CB4211}"/>
    <dgm:cxn modelId="{EF667E86-287A-6D4F-8673-10D9B47F67EB}" srcId="{B3B67EED-0A03-AD40-B66A-DEFF9D6391CB}" destId="{D993D761-CD63-0A46-A251-FD87FCDB8796}" srcOrd="3" destOrd="0" parTransId="{99CCBF81-6F18-FA46-B644-03D5B595D7EC}" sibTransId="{BA44DC43-579A-4C40-AD85-DDCD323CE374}"/>
    <dgm:cxn modelId="{499A8C9F-94A7-C940-8E83-10593CAE9369}" type="presOf" srcId="{E3A81E92-1A4D-9449-A200-1F625EC6F2D7}" destId="{9087F114-B3E0-3C41-9E93-2B7F42C8941F}" srcOrd="0" destOrd="0" presId="urn:microsoft.com/office/officeart/2008/layout/CircularPictureCallout"/>
    <dgm:cxn modelId="{19E735B1-B84A-9B47-BA50-72BBDDF60DDF}" type="presOf" srcId="{D993D761-CD63-0A46-A251-FD87FCDB8796}" destId="{5EC13075-B618-FD4F-8022-01F2B231A19C}" srcOrd="0" destOrd="0" presId="urn:microsoft.com/office/officeart/2008/layout/CircularPictureCallout"/>
    <dgm:cxn modelId="{7568CCCF-8A2B-9440-9E01-D861617427D2}" type="presOf" srcId="{B3B67EED-0A03-AD40-B66A-DEFF9D6391CB}" destId="{31BCA16E-ACB3-D447-A1BC-80351DF85D15}" srcOrd="0" destOrd="0" presId="urn:microsoft.com/office/officeart/2008/layout/CircularPictureCallout"/>
    <dgm:cxn modelId="{EF517AD7-8C8B-CD47-A099-352ADEBF64BA}" type="presOf" srcId="{6DC15564-A8A5-1C40-B71F-2292CC18E20E}" destId="{397056F2-F1D4-EF44-8CC7-685AD1D16E5C}" srcOrd="0" destOrd="0" presId="urn:microsoft.com/office/officeart/2008/layout/CircularPictureCallout"/>
    <dgm:cxn modelId="{0E4C30F0-4A13-6742-958E-3E99B9412D68}" type="presOf" srcId="{3F0C2468-3ECB-1342-A395-CAEF16CB4211}" destId="{CFCDF33B-B872-D44E-BE95-CF755F84B7D6}" srcOrd="0" destOrd="0" presId="urn:microsoft.com/office/officeart/2008/layout/CircularPictureCallout"/>
    <dgm:cxn modelId="{1413D7FB-0D1E-3F42-8BB9-916251F08DA9}" type="presOf" srcId="{BA44DC43-579A-4C40-AD85-DDCD323CE374}" destId="{1AF82CC0-5522-5E46-A468-4B28F3E804B9}" srcOrd="0" destOrd="0" presId="urn:microsoft.com/office/officeart/2008/layout/CircularPictureCallout"/>
    <dgm:cxn modelId="{AACE553E-ECF1-384B-A760-C30B075E6A77}" type="presParOf" srcId="{31BCA16E-ACB3-D447-A1BC-80351DF85D15}" destId="{F8DC0D85-9772-124D-9C49-0117E30BFC63}" srcOrd="0" destOrd="0" presId="urn:microsoft.com/office/officeart/2008/layout/CircularPictureCallout"/>
    <dgm:cxn modelId="{4726D8D9-73B0-7843-8C3E-6054B4DEDB38}" type="presParOf" srcId="{F8DC0D85-9772-124D-9C49-0117E30BFC63}" destId="{DA9CE665-BC1C-0943-99FC-F323C5DAB2AF}" srcOrd="0" destOrd="0" presId="urn:microsoft.com/office/officeart/2008/layout/CircularPictureCallout"/>
    <dgm:cxn modelId="{F1FAD387-5A22-024D-80AE-8C91B13470DC}" type="presParOf" srcId="{DA9CE665-BC1C-0943-99FC-F323C5DAB2AF}" destId="{397056F2-F1D4-EF44-8CC7-685AD1D16E5C}" srcOrd="0" destOrd="0" presId="urn:microsoft.com/office/officeart/2008/layout/CircularPictureCallout"/>
    <dgm:cxn modelId="{8CADA98B-AD0E-AF4F-8BDD-9B4F5E8B0723}" type="presParOf" srcId="{F8DC0D85-9772-124D-9C49-0117E30BFC63}" destId="{122E14FC-D7E4-4E4D-BEA4-980B21539708}" srcOrd="1" destOrd="0" presId="urn:microsoft.com/office/officeart/2008/layout/CircularPictureCallout"/>
    <dgm:cxn modelId="{B5EA595A-264D-744F-8182-C15DB3C55319}" type="presParOf" srcId="{F8DC0D85-9772-124D-9C49-0117E30BFC63}" destId="{1F2AA763-F85E-0D43-985F-2B636C98379E}" srcOrd="2" destOrd="0" presId="urn:microsoft.com/office/officeart/2008/layout/CircularPictureCallout"/>
    <dgm:cxn modelId="{3313909C-0D65-254B-8384-EFF973947D95}" type="presParOf" srcId="{1F2AA763-F85E-0D43-985F-2B636C98379E}" destId="{F41C22DB-2DDC-D248-B4B4-C6AEE4D73A27}" srcOrd="0" destOrd="0" presId="urn:microsoft.com/office/officeart/2008/layout/CircularPictureCallout"/>
    <dgm:cxn modelId="{2C3D1E9D-53AA-9940-96B9-73F27A6B17B1}" type="presParOf" srcId="{F8DC0D85-9772-124D-9C49-0117E30BFC63}" destId="{503CBB70-AA3F-AE46-8690-56DBAC2C6409}" srcOrd="3" destOrd="0" presId="urn:microsoft.com/office/officeart/2008/layout/CircularPictureCallout"/>
    <dgm:cxn modelId="{10DE7091-523B-FA47-982A-547FC6C58B01}" type="presParOf" srcId="{F8DC0D85-9772-124D-9C49-0117E30BFC63}" destId="{D3EE6596-B7A9-4947-A459-44BBE61BCAFC}" srcOrd="4" destOrd="0" presId="urn:microsoft.com/office/officeart/2008/layout/CircularPictureCallout"/>
    <dgm:cxn modelId="{6E0E1D4E-10A1-FD4B-88FA-D5071DF5AD3F}" type="presParOf" srcId="{D3EE6596-B7A9-4947-A459-44BBE61BCAFC}" destId="{9087F114-B3E0-3C41-9E93-2B7F42C8941F}" srcOrd="0" destOrd="0" presId="urn:microsoft.com/office/officeart/2008/layout/CircularPictureCallout"/>
    <dgm:cxn modelId="{B00C858E-66DC-2D4D-8AD6-DCE148A7166E}" type="presParOf" srcId="{F8DC0D85-9772-124D-9C49-0117E30BFC63}" destId="{6908D4EF-D48F-C849-9D9E-339B51A29EEC}" srcOrd="5" destOrd="0" presId="urn:microsoft.com/office/officeart/2008/layout/CircularPictureCallout"/>
    <dgm:cxn modelId="{3CA4F578-E705-7943-B249-6C5E2709C4F1}" type="presParOf" srcId="{6908D4EF-D48F-C849-9D9E-339B51A29EEC}" destId="{CFCDF33B-B872-D44E-BE95-CF755F84B7D6}" srcOrd="0" destOrd="0" presId="urn:microsoft.com/office/officeart/2008/layout/CircularPictureCallout"/>
    <dgm:cxn modelId="{DB0C54BE-01AE-4B40-80AE-76F9F29F38B2}" type="presParOf" srcId="{F8DC0D85-9772-124D-9C49-0117E30BFC63}" destId="{03EBC8ED-DFE1-4543-8825-7BFAF06763EB}" srcOrd="6" destOrd="0" presId="urn:microsoft.com/office/officeart/2008/layout/CircularPictureCallout"/>
    <dgm:cxn modelId="{BC6DF451-1AAF-1E43-9B94-4097361A9AB5}" type="presParOf" srcId="{F8DC0D85-9772-124D-9C49-0117E30BFC63}" destId="{87A8EB6D-AE60-674B-BB60-6BF0AD637D8F}" srcOrd="7" destOrd="0" presId="urn:microsoft.com/office/officeart/2008/layout/CircularPictureCallout"/>
    <dgm:cxn modelId="{965E4F42-8B3C-BB46-ABFC-3240EA15A761}" type="presParOf" srcId="{87A8EB6D-AE60-674B-BB60-6BF0AD637D8F}" destId="{9AACFB87-BB9A-7647-ACC3-AB642E8BF6C9}" srcOrd="0" destOrd="0" presId="urn:microsoft.com/office/officeart/2008/layout/CircularPictureCallout"/>
    <dgm:cxn modelId="{4CE26D51-D039-1147-B33A-7300986CE2B1}" type="presParOf" srcId="{F8DC0D85-9772-124D-9C49-0117E30BFC63}" destId="{220492F1-B5E5-FF41-8A7A-62EE9D7542B2}" srcOrd="8" destOrd="0" presId="urn:microsoft.com/office/officeart/2008/layout/CircularPictureCallout"/>
    <dgm:cxn modelId="{A3036466-CF08-6345-8822-5A4DD0F14E48}" type="presParOf" srcId="{220492F1-B5E5-FF41-8A7A-62EE9D7542B2}" destId="{1AF82CC0-5522-5E46-A468-4B28F3E804B9}" srcOrd="0" destOrd="0" presId="urn:microsoft.com/office/officeart/2008/layout/CircularPictureCallout"/>
    <dgm:cxn modelId="{57677D8B-88E9-9E4C-A195-8D70D6B6A7CA}" type="presParOf" srcId="{F8DC0D85-9772-124D-9C49-0117E30BFC63}" destId="{485EF855-FBE7-A44C-8F1F-F67F6694F97E}" srcOrd="9" destOrd="0" presId="urn:microsoft.com/office/officeart/2008/layout/CircularPictureCallout"/>
    <dgm:cxn modelId="{F81970B7-497A-4740-8825-832D0703EFEF}" type="presParOf" srcId="{F8DC0D85-9772-124D-9C49-0117E30BFC63}" destId="{E8315409-D929-184F-A7EE-AF728C924A55}" srcOrd="10" destOrd="0" presId="urn:microsoft.com/office/officeart/2008/layout/CircularPictureCallout"/>
    <dgm:cxn modelId="{65BB3C5D-6F5D-D240-91E0-86BB69654C3A}" type="presParOf" srcId="{E8315409-D929-184F-A7EE-AF728C924A55}" destId="{5EC13075-B618-FD4F-8022-01F2B231A19C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1CA1F-7B17-8648-9BC1-79438B5E879A}">
      <dsp:nvSpPr>
        <dsp:cNvPr id="0" name=""/>
        <dsp:cNvSpPr/>
      </dsp:nvSpPr>
      <dsp:spPr>
        <a:xfrm>
          <a:off x="0" y="367323"/>
          <a:ext cx="80669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CBC77-B4CB-B34B-A22B-E6FA1C8DB86E}">
      <dsp:nvSpPr>
        <dsp:cNvPr id="0" name=""/>
        <dsp:cNvSpPr/>
      </dsp:nvSpPr>
      <dsp:spPr>
        <a:xfrm>
          <a:off x="1751642" y="47026"/>
          <a:ext cx="5646869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38" tIns="0" rIns="213438" bIns="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kern="1200" dirty="0">
              <a:latin typeface="PNU" pitchFamily="2" charset="-78"/>
              <a:cs typeface="PNU" pitchFamily="2" charset="-78"/>
            </a:rPr>
            <a:t>النص </a:t>
          </a:r>
          <a:endParaRPr lang="en-US" sz="2200" kern="1200" dirty="0">
            <a:latin typeface="PNU" pitchFamily="2" charset="-78"/>
            <a:cs typeface="PNU" pitchFamily="2" charset="-78"/>
          </a:endParaRPr>
        </a:p>
      </dsp:txBody>
      <dsp:txXfrm>
        <a:off x="1783345" y="78729"/>
        <a:ext cx="5583463" cy="586034"/>
      </dsp:txXfrm>
    </dsp:sp>
    <dsp:sp modelId="{024FD2AB-1DDA-5D46-833E-E49CAE4A415C}">
      <dsp:nvSpPr>
        <dsp:cNvPr id="0" name=""/>
        <dsp:cNvSpPr/>
      </dsp:nvSpPr>
      <dsp:spPr>
        <a:xfrm>
          <a:off x="0" y="1365243"/>
          <a:ext cx="80669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11726"/>
              <a:satOff val="24999"/>
              <a:lumOff val="-4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54043-36EB-3E46-AFB8-88D64C8E9288}">
      <dsp:nvSpPr>
        <dsp:cNvPr id="0" name=""/>
        <dsp:cNvSpPr/>
      </dsp:nvSpPr>
      <dsp:spPr>
        <a:xfrm>
          <a:off x="1751642" y="1044946"/>
          <a:ext cx="5646869" cy="649440"/>
        </a:xfrm>
        <a:prstGeom prst="roundRect">
          <a:avLst/>
        </a:prstGeom>
        <a:solidFill>
          <a:schemeClr val="accent3">
            <a:hueOff val="1311726"/>
            <a:satOff val="24999"/>
            <a:lumOff val="-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38" tIns="0" rIns="213438" bIns="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0" i="0" kern="1200" dirty="0">
              <a:latin typeface="PNU" pitchFamily="2" charset="-78"/>
              <a:cs typeface="PNU" pitchFamily="2" charset="-78"/>
            </a:rPr>
            <a:t>النص</a:t>
          </a:r>
          <a:endParaRPr lang="en-US" sz="2200" b="0" i="0" kern="1200" dirty="0">
            <a:latin typeface="PNU" pitchFamily="2" charset="-78"/>
            <a:cs typeface="PNU" pitchFamily="2" charset="-78"/>
          </a:endParaRPr>
        </a:p>
      </dsp:txBody>
      <dsp:txXfrm>
        <a:off x="1783345" y="1076649"/>
        <a:ext cx="5583463" cy="586034"/>
      </dsp:txXfrm>
    </dsp:sp>
    <dsp:sp modelId="{F263EF91-FCD9-EF4F-AF27-2EFAF4421A53}">
      <dsp:nvSpPr>
        <dsp:cNvPr id="0" name=""/>
        <dsp:cNvSpPr/>
      </dsp:nvSpPr>
      <dsp:spPr>
        <a:xfrm>
          <a:off x="0" y="2363163"/>
          <a:ext cx="8066957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623453"/>
              <a:satOff val="49999"/>
              <a:lumOff val="-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11418-2B10-564C-8F4A-87A64C9FB82D}">
      <dsp:nvSpPr>
        <dsp:cNvPr id="0" name=""/>
        <dsp:cNvSpPr/>
      </dsp:nvSpPr>
      <dsp:spPr>
        <a:xfrm>
          <a:off x="1751642" y="2042866"/>
          <a:ext cx="5646869" cy="649440"/>
        </a:xfrm>
        <a:prstGeom prst="roundRect">
          <a:avLst/>
        </a:prstGeom>
        <a:solidFill>
          <a:schemeClr val="accent3">
            <a:hueOff val="2623453"/>
            <a:satOff val="49999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438" tIns="0" rIns="213438" bIns="0" numCol="1" spcCol="1270" anchor="ctr" anchorCtr="0">
          <a:noAutofit/>
        </a:bodyPr>
        <a:lstStyle/>
        <a:p>
          <a:pPr marL="0" lvl="0" indent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200" b="0" i="0" kern="1200" dirty="0">
              <a:latin typeface="PNU" pitchFamily="2" charset="-78"/>
              <a:cs typeface="PNU" pitchFamily="2" charset="-78"/>
            </a:rPr>
            <a:t>النص</a:t>
          </a:r>
          <a:endParaRPr lang="en-US" sz="2200" b="0" i="0" kern="1200" dirty="0">
            <a:latin typeface="PNU" pitchFamily="2" charset="-78"/>
            <a:cs typeface="PNU" pitchFamily="2" charset="-78"/>
          </a:endParaRPr>
        </a:p>
      </dsp:txBody>
      <dsp:txXfrm>
        <a:off x="1783345" y="2074569"/>
        <a:ext cx="5583463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88D28-0534-6943-8205-D7093B43132B}">
      <dsp:nvSpPr>
        <dsp:cNvPr id="0" name=""/>
        <dsp:cNvSpPr/>
      </dsp:nvSpPr>
      <dsp:spPr>
        <a:xfrm>
          <a:off x="3185813" y="4313"/>
          <a:ext cx="1611910" cy="10477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2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3236959" y="55459"/>
        <a:ext cx="1509618" cy="945449"/>
      </dsp:txXfrm>
    </dsp:sp>
    <dsp:sp modelId="{89754CFA-AE30-7742-99AA-3A03B7C3D2EC}">
      <dsp:nvSpPr>
        <dsp:cNvPr id="0" name=""/>
        <dsp:cNvSpPr/>
      </dsp:nvSpPr>
      <dsp:spPr>
        <a:xfrm>
          <a:off x="1899928" y="528184"/>
          <a:ext cx="4183680" cy="4183680"/>
        </a:xfrm>
        <a:custGeom>
          <a:avLst/>
          <a:gdLst/>
          <a:ahLst/>
          <a:cxnLst/>
          <a:rect l="0" t="0" r="0" b="0"/>
          <a:pathLst>
            <a:path>
              <a:moveTo>
                <a:pt x="2908850" y="166148"/>
              </a:moveTo>
              <a:arcTo wR="2091840" hR="2091840" stAng="17579399" swAng="195981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25681-967E-024C-BCCA-5E43232AC8FF}">
      <dsp:nvSpPr>
        <dsp:cNvPr id="0" name=""/>
        <dsp:cNvSpPr/>
      </dsp:nvSpPr>
      <dsp:spPr>
        <a:xfrm>
          <a:off x="5175271" y="1449739"/>
          <a:ext cx="1611910" cy="1047741"/>
        </a:xfrm>
        <a:prstGeom prst="roundRect">
          <a:avLst/>
        </a:prstGeom>
        <a:solidFill>
          <a:schemeClr val="accent3">
            <a:hueOff val="655863"/>
            <a:satOff val="12500"/>
            <a:lumOff val="-20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2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5226417" y="1500885"/>
        <a:ext cx="1509618" cy="945449"/>
      </dsp:txXfrm>
    </dsp:sp>
    <dsp:sp modelId="{91ECFF91-7B42-1F49-A334-7AB9B67F85DE}">
      <dsp:nvSpPr>
        <dsp:cNvPr id="0" name=""/>
        <dsp:cNvSpPr/>
      </dsp:nvSpPr>
      <dsp:spPr>
        <a:xfrm>
          <a:off x="1899928" y="528184"/>
          <a:ext cx="4183680" cy="4183680"/>
        </a:xfrm>
        <a:custGeom>
          <a:avLst/>
          <a:gdLst/>
          <a:ahLst/>
          <a:cxnLst/>
          <a:rect l="0" t="0" r="0" b="0"/>
          <a:pathLst>
            <a:path>
              <a:moveTo>
                <a:pt x="4180829" y="1982660"/>
              </a:moveTo>
              <a:arcTo wR="2091840" hR="2091840" stAng="21420492" swAng="2194977"/>
            </a:path>
          </a:pathLst>
        </a:custGeom>
        <a:noFill/>
        <a:ln w="6350" cap="flat" cmpd="sng" algn="ctr">
          <a:solidFill>
            <a:schemeClr val="accent3">
              <a:hueOff val="655863"/>
              <a:satOff val="12500"/>
              <a:lumOff val="-20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29BAB-567A-5B43-8642-294FC59B2FBC}">
      <dsp:nvSpPr>
        <dsp:cNvPr id="0" name=""/>
        <dsp:cNvSpPr/>
      </dsp:nvSpPr>
      <dsp:spPr>
        <a:xfrm>
          <a:off x="4415366" y="3788488"/>
          <a:ext cx="1611910" cy="1047741"/>
        </a:xfrm>
        <a:prstGeom prst="roundRect">
          <a:avLst/>
        </a:prstGeom>
        <a:solidFill>
          <a:schemeClr val="accent3">
            <a:hueOff val="1311726"/>
            <a:satOff val="24999"/>
            <a:lumOff val="-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2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4466512" y="3839634"/>
        <a:ext cx="1509618" cy="945449"/>
      </dsp:txXfrm>
    </dsp:sp>
    <dsp:sp modelId="{88D80D19-FB4C-9143-B7BC-3428E3490B75}">
      <dsp:nvSpPr>
        <dsp:cNvPr id="0" name=""/>
        <dsp:cNvSpPr/>
      </dsp:nvSpPr>
      <dsp:spPr>
        <a:xfrm>
          <a:off x="1899928" y="528184"/>
          <a:ext cx="4183680" cy="4183680"/>
        </a:xfrm>
        <a:custGeom>
          <a:avLst/>
          <a:gdLst/>
          <a:ahLst/>
          <a:cxnLst/>
          <a:rect l="0" t="0" r="0" b="0"/>
          <a:pathLst>
            <a:path>
              <a:moveTo>
                <a:pt x="2507137" y="4142041"/>
              </a:moveTo>
              <a:arcTo wR="2091840" hR="2091840" stAng="4712932" swAng="1374137"/>
            </a:path>
          </a:pathLst>
        </a:custGeom>
        <a:noFill/>
        <a:ln w="6350" cap="flat" cmpd="sng" algn="ctr">
          <a:solidFill>
            <a:schemeClr val="accent3">
              <a:hueOff val="1311726"/>
              <a:satOff val="24999"/>
              <a:lumOff val="-40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6CB84-F682-5740-AB79-37245AAA1E97}">
      <dsp:nvSpPr>
        <dsp:cNvPr id="0" name=""/>
        <dsp:cNvSpPr/>
      </dsp:nvSpPr>
      <dsp:spPr>
        <a:xfrm>
          <a:off x="1956260" y="3788488"/>
          <a:ext cx="1611910" cy="1047741"/>
        </a:xfrm>
        <a:prstGeom prst="roundRect">
          <a:avLst/>
        </a:prstGeom>
        <a:solidFill>
          <a:schemeClr val="accent3">
            <a:hueOff val="1967590"/>
            <a:satOff val="37499"/>
            <a:lumOff val="-6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2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2007406" y="3839634"/>
        <a:ext cx="1509618" cy="945449"/>
      </dsp:txXfrm>
    </dsp:sp>
    <dsp:sp modelId="{88BBCD16-8136-0947-B113-8285CB60BC1E}">
      <dsp:nvSpPr>
        <dsp:cNvPr id="0" name=""/>
        <dsp:cNvSpPr/>
      </dsp:nvSpPr>
      <dsp:spPr>
        <a:xfrm>
          <a:off x="1899928" y="528184"/>
          <a:ext cx="4183680" cy="4183680"/>
        </a:xfrm>
        <a:custGeom>
          <a:avLst/>
          <a:gdLst/>
          <a:ahLst/>
          <a:cxnLst/>
          <a:rect l="0" t="0" r="0" b="0"/>
          <a:pathLst>
            <a:path>
              <a:moveTo>
                <a:pt x="349323" y="3249177"/>
              </a:moveTo>
              <a:arcTo wR="2091840" hR="2091840" stAng="8784531" swAng="2194977"/>
            </a:path>
          </a:pathLst>
        </a:custGeom>
        <a:noFill/>
        <a:ln w="6350" cap="flat" cmpd="sng" algn="ctr">
          <a:solidFill>
            <a:schemeClr val="accent3">
              <a:hueOff val="1967590"/>
              <a:satOff val="37499"/>
              <a:lumOff val="-602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08ECF-770A-234C-922D-C81FABBDB540}">
      <dsp:nvSpPr>
        <dsp:cNvPr id="0" name=""/>
        <dsp:cNvSpPr/>
      </dsp:nvSpPr>
      <dsp:spPr>
        <a:xfrm>
          <a:off x="1196355" y="1449739"/>
          <a:ext cx="1611910" cy="1047741"/>
        </a:xfrm>
        <a:prstGeom prst="roundRect">
          <a:avLst/>
        </a:prstGeom>
        <a:solidFill>
          <a:schemeClr val="accent3">
            <a:hueOff val="2623453"/>
            <a:satOff val="49999"/>
            <a:lumOff val="-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2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1247501" y="1500885"/>
        <a:ext cx="1509618" cy="945449"/>
      </dsp:txXfrm>
    </dsp:sp>
    <dsp:sp modelId="{F838E325-7761-AC4A-8E07-EC29B5F1B906}">
      <dsp:nvSpPr>
        <dsp:cNvPr id="0" name=""/>
        <dsp:cNvSpPr/>
      </dsp:nvSpPr>
      <dsp:spPr>
        <a:xfrm>
          <a:off x="1899928" y="528184"/>
          <a:ext cx="4183680" cy="4183680"/>
        </a:xfrm>
        <a:custGeom>
          <a:avLst/>
          <a:gdLst/>
          <a:ahLst/>
          <a:cxnLst/>
          <a:rect l="0" t="0" r="0" b="0"/>
          <a:pathLst>
            <a:path>
              <a:moveTo>
                <a:pt x="364731" y="911632"/>
              </a:moveTo>
              <a:arcTo wR="2091840" hR="2091840" stAng="12860788" swAng="1959813"/>
            </a:path>
          </a:pathLst>
        </a:custGeom>
        <a:noFill/>
        <a:ln w="6350" cap="flat" cmpd="sng" algn="ctr">
          <a:solidFill>
            <a:schemeClr val="accent3">
              <a:hueOff val="2623453"/>
              <a:satOff val="49999"/>
              <a:lumOff val="-80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4CA995-5922-A04C-B0A5-C77E5DF07F5A}">
      <dsp:nvSpPr>
        <dsp:cNvPr id="0" name=""/>
        <dsp:cNvSpPr/>
      </dsp:nvSpPr>
      <dsp:spPr>
        <a:xfrm>
          <a:off x="6050280" y="3217333"/>
          <a:ext cx="91440" cy="320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00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A4C9C-A76F-6544-8185-D68B2B603D6A}">
      <dsp:nvSpPr>
        <dsp:cNvPr id="0" name=""/>
        <dsp:cNvSpPr/>
      </dsp:nvSpPr>
      <dsp:spPr>
        <a:xfrm>
          <a:off x="4110922" y="1605713"/>
          <a:ext cx="1985077" cy="595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6869"/>
              </a:lnTo>
              <a:lnTo>
                <a:pt x="1985077" y="436869"/>
              </a:lnTo>
              <a:lnTo>
                <a:pt x="1985077" y="5956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B1122-4CCD-294A-999C-CA426BDCDB19}">
      <dsp:nvSpPr>
        <dsp:cNvPr id="0" name=""/>
        <dsp:cNvSpPr/>
      </dsp:nvSpPr>
      <dsp:spPr>
        <a:xfrm>
          <a:off x="1998844" y="3214793"/>
          <a:ext cx="1303155" cy="320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89"/>
              </a:lnTo>
              <a:lnTo>
                <a:pt x="1303155" y="161289"/>
              </a:lnTo>
              <a:lnTo>
                <a:pt x="1303155" y="3200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4386B-EE78-2A4A-AEDE-C773FD2791C2}">
      <dsp:nvSpPr>
        <dsp:cNvPr id="0" name=""/>
        <dsp:cNvSpPr/>
      </dsp:nvSpPr>
      <dsp:spPr>
        <a:xfrm>
          <a:off x="507999" y="3214793"/>
          <a:ext cx="1490844" cy="320039"/>
        </a:xfrm>
        <a:custGeom>
          <a:avLst/>
          <a:gdLst/>
          <a:ahLst/>
          <a:cxnLst/>
          <a:rect l="0" t="0" r="0" b="0"/>
          <a:pathLst>
            <a:path>
              <a:moveTo>
                <a:pt x="1490844" y="0"/>
              </a:moveTo>
              <a:lnTo>
                <a:pt x="1490844" y="161289"/>
              </a:lnTo>
              <a:lnTo>
                <a:pt x="0" y="161289"/>
              </a:lnTo>
              <a:lnTo>
                <a:pt x="0" y="32003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4D56A-18F7-4240-B68F-5F78BD543F21}">
      <dsp:nvSpPr>
        <dsp:cNvPr id="0" name=""/>
        <dsp:cNvSpPr/>
      </dsp:nvSpPr>
      <dsp:spPr>
        <a:xfrm>
          <a:off x="1998844" y="1605713"/>
          <a:ext cx="2112077" cy="593079"/>
        </a:xfrm>
        <a:custGeom>
          <a:avLst/>
          <a:gdLst/>
          <a:ahLst/>
          <a:cxnLst/>
          <a:rect l="0" t="0" r="0" b="0"/>
          <a:pathLst>
            <a:path>
              <a:moveTo>
                <a:pt x="2112077" y="0"/>
              </a:moveTo>
              <a:lnTo>
                <a:pt x="2112077" y="434329"/>
              </a:lnTo>
              <a:lnTo>
                <a:pt x="0" y="434329"/>
              </a:lnTo>
              <a:lnTo>
                <a:pt x="0" y="59307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41DC8-E2ED-E84B-A589-03E35FB288FB}">
      <dsp:nvSpPr>
        <dsp:cNvPr id="0" name=""/>
        <dsp:cNvSpPr/>
      </dsp:nvSpPr>
      <dsp:spPr>
        <a:xfrm>
          <a:off x="3602922" y="589713"/>
          <a:ext cx="1016000" cy="101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8211C-F274-EF40-8458-BA5FEABE5D3D}">
      <dsp:nvSpPr>
        <dsp:cNvPr id="0" name=""/>
        <dsp:cNvSpPr/>
      </dsp:nvSpPr>
      <dsp:spPr>
        <a:xfrm>
          <a:off x="1946181" y="582992"/>
          <a:ext cx="1524000" cy="923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0" i="0" kern="1200">
              <a:latin typeface="PNU Medium" pitchFamily="2" charset="-78"/>
              <a:cs typeface="PNU Medium" pitchFamily="2" charset="-78"/>
            </a:rPr>
            <a:t>النص</a:t>
          </a:r>
          <a:endParaRPr lang="en-US" sz="28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1946181" y="582992"/>
        <a:ext cx="1524000" cy="923635"/>
      </dsp:txXfrm>
    </dsp:sp>
    <dsp:sp modelId="{ADD510AF-CD86-A641-B032-FA24C181F4A1}">
      <dsp:nvSpPr>
        <dsp:cNvPr id="0" name=""/>
        <dsp:cNvSpPr/>
      </dsp:nvSpPr>
      <dsp:spPr>
        <a:xfrm>
          <a:off x="1490844" y="2198793"/>
          <a:ext cx="1016000" cy="1016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30FC9-4E34-9448-B8AB-8B3B3453158B}">
      <dsp:nvSpPr>
        <dsp:cNvPr id="0" name=""/>
        <dsp:cNvSpPr/>
      </dsp:nvSpPr>
      <dsp:spPr>
        <a:xfrm>
          <a:off x="249548" y="2305280"/>
          <a:ext cx="1148623" cy="808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0" i="0" kern="1200">
              <a:latin typeface="PNU Medium" pitchFamily="2" charset="-78"/>
              <a:cs typeface="PNU Medium" pitchFamily="2" charset="-78"/>
            </a:rPr>
            <a:t>النص</a:t>
          </a:r>
          <a:endParaRPr lang="en-US" sz="28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249548" y="2305280"/>
        <a:ext cx="1148623" cy="808106"/>
      </dsp:txXfrm>
    </dsp:sp>
    <dsp:sp modelId="{54A2F368-2CB2-0942-AC15-D8DA492A63B2}">
      <dsp:nvSpPr>
        <dsp:cNvPr id="0" name=""/>
        <dsp:cNvSpPr/>
      </dsp:nvSpPr>
      <dsp:spPr>
        <a:xfrm>
          <a:off x="0" y="3534833"/>
          <a:ext cx="1016000" cy="1016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B548EF-659E-FC4B-A230-B4A011C2F2FF}">
      <dsp:nvSpPr>
        <dsp:cNvPr id="0" name=""/>
        <dsp:cNvSpPr/>
      </dsp:nvSpPr>
      <dsp:spPr>
        <a:xfrm>
          <a:off x="136773" y="4402667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0" i="0" kern="1200">
              <a:latin typeface="PNU Medium" pitchFamily="2" charset="-78"/>
              <a:cs typeface="PNU Medium" pitchFamily="2" charset="-78"/>
            </a:rPr>
            <a:t>النص</a:t>
          </a:r>
          <a:endParaRPr lang="en-US" sz="28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136773" y="4402667"/>
        <a:ext cx="1524000" cy="1016000"/>
      </dsp:txXfrm>
    </dsp:sp>
    <dsp:sp modelId="{9699DDF9-2F84-8041-8991-1F1340FFE0B5}">
      <dsp:nvSpPr>
        <dsp:cNvPr id="0" name=""/>
        <dsp:cNvSpPr/>
      </dsp:nvSpPr>
      <dsp:spPr>
        <a:xfrm>
          <a:off x="2793999" y="3534833"/>
          <a:ext cx="1016000" cy="1016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35A8B1-BE9A-1143-BD36-9A5A1F828FE3}">
      <dsp:nvSpPr>
        <dsp:cNvPr id="0" name=""/>
        <dsp:cNvSpPr/>
      </dsp:nvSpPr>
      <dsp:spPr>
        <a:xfrm>
          <a:off x="2293818" y="4402667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0" i="0" kern="1200">
              <a:latin typeface="PNU Medium" pitchFamily="2" charset="-78"/>
              <a:cs typeface="PNU Medium" pitchFamily="2" charset="-78"/>
            </a:rPr>
            <a:t>النص</a:t>
          </a:r>
          <a:endParaRPr lang="en-US" sz="28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2293818" y="4402667"/>
        <a:ext cx="1524000" cy="1016000"/>
      </dsp:txXfrm>
    </dsp:sp>
    <dsp:sp modelId="{EFC234CA-B018-3C48-8EC8-E27B28FF92EF}">
      <dsp:nvSpPr>
        <dsp:cNvPr id="0" name=""/>
        <dsp:cNvSpPr/>
      </dsp:nvSpPr>
      <dsp:spPr>
        <a:xfrm>
          <a:off x="5588000" y="2201333"/>
          <a:ext cx="1016000" cy="1016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8279C-9387-9044-AE53-A7700269AF6E}">
      <dsp:nvSpPr>
        <dsp:cNvPr id="0" name=""/>
        <dsp:cNvSpPr/>
      </dsp:nvSpPr>
      <dsp:spPr>
        <a:xfrm>
          <a:off x="4063994" y="2201333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0" i="0" kern="1200">
              <a:latin typeface="PNU Medium" pitchFamily="2" charset="-78"/>
              <a:cs typeface="PNU Medium" pitchFamily="2" charset="-78"/>
            </a:rPr>
            <a:t>النص</a:t>
          </a:r>
          <a:endParaRPr lang="en-US" sz="28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4063994" y="2201333"/>
        <a:ext cx="1524000" cy="1016000"/>
      </dsp:txXfrm>
    </dsp:sp>
    <dsp:sp modelId="{A8CA546B-B098-874B-941B-B97348A816C3}">
      <dsp:nvSpPr>
        <dsp:cNvPr id="0" name=""/>
        <dsp:cNvSpPr/>
      </dsp:nvSpPr>
      <dsp:spPr>
        <a:xfrm>
          <a:off x="5588000" y="3537373"/>
          <a:ext cx="1016000" cy="1016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5A56A-07EA-564E-9B1B-F5278CDD3E63}">
      <dsp:nvSpPr>
        <dsp:cNvPr id="0" name=""/>
        <dsp:cNvSpPr/>
      </dsp:nvSpPr>
      <dsp:spPr>
        <a:xfrm>
          <a:off x="5059517" y="4402667"/>
          <a:ext cx="152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800" b="0" i="0" kern="1200">
              <a:latin typeface="PNU Medium" pitchFamily="2" charset="-78"/>
              <a:cs typeface="PNU Medium" pitchFamily="2" charset="-78"/>
            </a:rPr>
            <a:t>النص</a:t>
          </a:r>
          <a:endParaRPr lang="en-US" sz="28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5059517" y="4402667"/>
        <a:ext cx="1524000" cy="1016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928A0-6E40-B846-B8BD-E17BD871449C}">
      <dsp:nvSpPr>
        <dsp:cNvPr id="0" name=""/>
        <dsp:cNvSpPr/>
      </dsp:nvSpPr>
      <dsp:spPr>
        <a:xfrm>
          <a:off x="2901321" y="173786"/>
          <a:ext cx="2432042" cy="36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16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2901321" y="173786"/>
        <a:ext cx="2432042" cy="364806"/>
      </dsp:txXfrm>
    </dsp:sp>
    <dsp:sp modelId="{7E1598D0-69CF-1B49-92C8-14C482811C8B}">
      <dsp:nvSpPr>
        <dsp:cNvPr id="0" name=""/>
        <dsp:cNvSpPr/>
      </dsp:nvSpPr>
      <dsp:spPr>
        <a:xfrm>
          <a:off x="2901321" y="610898"/>
          <a:ext cx="2432042" cy="2432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13378C-6CF5-2343-A08A-25B2477804DF}">
      <dsp:nvSpPr>
        <dsp:cNvPr id="0" name=""/>
        <dsp:cNvSpPr/>
      </dsp:nvSpPr>
      <dsp:spPr>
        <a:xfrm>
          <a:off x="6096145" y="119937"/>
          <a:ext cx="2432042" cy="36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0960" rIns="60960" bIns="0" numCol="1" spcCol="1270" anchor="b" anchorCtr="0">
          <a:noAutofit/>
        </a:bodyPr>
        <a:lstStyle/>
        <a:p>
          <a:pPr marL="0" lvl="0" indent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16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16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6096145" y="119937"/>
        <a:ext cx="2432042" cy="364806"/>
      </dsp:txXfrm>
    </dsp:sp>
    <dsp:sp modelId="{0DCA4A4A-822D-9F41-A90C-BEADDF0963D1}">
      <dsp:nvSpPr>
        <dsp:cNvPr id="0" name=""/>
        <dsp:cNvSpPr/>
      </dsp:nvSpPr>
      <dsp:spPr>
        <a:xfrm>
          <a:off x="6096145" y="627217"/>
          <a:ext cx="2432042" cy="2432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B28F4-C41A-DE45-8D40-A29DA8E46734}">
      <dsp:nvSpPr>
        <dsp:cNvPr id="0" name=""/>
        <dsp:cNvSpPr/>
      </dsp:nvSpPr>
      <dsp:spPr>
        <a:xfrm>
          <a:off x="4996" y="2666313"/>
          <a:ext cx="1548792" cy="929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0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32214" y="2693531"/>
        <a:ext cx="1494356" cy="874839"/>
      </dsp:txXfrm>
    </dsp:sp>
    <dsp:sp modelId="{BD0194A1-EB4A-1241-B179-576F0E85915D}">
      <dsp:nvSpPr>
        <dsp:cNvPr id="0" name=""/>
        <dsp:cNvSpPr/>
      </dsp:nvSpPr>
      <dsp:spPr>
        <a:xfrm>
          <a:off x="1708667" y="2938901"/>
          <a:ext cx="328343" cy="3841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i="0" kern="1200">
            <a:latin typeface="PNU Medium" pitchFamily="2" charset="-78"/>
            <a:cs typeface="PNU Medium" pitchFamily="2" charset="-78"/>
          </a:endParaRPr>
        </a:p>
      </dsp:txBody>
      <dsp:txXfrm>
        <a:off x="1708667" y="3015721"/>
        <a:ext cx="229840" cy="230460"/>
      </dsp:txXfrm>
    </dsp:sp>
    <dsp:sp modelId="{2534D37D-C836-DC44-8DE9-6401EB73239B}">
      <dsp:nvSpPr>
        <dsp:cNvPr id="0" name=""/>
        <dsp:cNvSpPr/>
      </dsp:nvSpPr>
      <dsp:spPr>
        <a:xfrm>
          <a:off x="2173305" y="2666313"/>
          <a:ext cx="1548792" cy="929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0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2200523" y="2693531"/>
        <a:ext cx="1494356" cy="874839"/>
      </dsp:txXfrm>
    </dsp:sp>
    <dsp:sp modelId="{E9D5EEDD-B353-AC45-A826-5D340C2457D9}">
      <dsp:nvSpPr>
        <dsp:cNvPr id="0" name=""/>
        <dsp:cNvSpPr/>
      </dsp:nvSpPr>
      <dsp:spPr>
        <a:xfrm>
          <a:off x="3876976" y="2938901"/>
          <a:ext cx="328343" cy="3841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i="0" kern="1200">
            <a:latin typeface="PNU Medium" pitchFamily="2" charset="-78"/>
            <a:cs typeface="PNU Medium" pitchFamily="2" charset="-78"/>
          </a:endParaRPr>
        </a:p>
      </dsp:txBody>
      <dsp:txXfrm>
        <a:off x="3876976" y="3015721"/>
        <a:ext cx="229840" cy="230460"/>
      </dsp:txXfrm>
    </dsp:sp>
    <dsp:sp modelId="{254FCF5C-AE57-DC4B-9F5E-6CE87072C473}">
      <dsp:nvSpPr>
        <dsp:cNvPr id="0" name=""/>
        <dsp:cNvSpPr/>
      </dsp:nvSpPr>
      <dsp:spPr>
        <a:xfrm>
          <a:off x="4341613" y="2666313"/>
          <a:ext cx="1548792" cy="929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0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4368831" y="2693531"/>
        <a:ext cx="1494356" cy="874839"/>
      </dsp:txXfrm>
    </dsp:sp>
    <dsp:sp modelId="{DF54EBD0-55A7-D849-BB73-0E62A7FA89D9}">
      <dsp:nvSpPr>
        <dsp:cNvPr id="0" name=""/>
        <dsp:cNvSpPr/>
      </dsp:nvSpPr>
      <dsp:spPr>
        <a:xfrm>
          <a:off x="6045285" y="2938901"/>
          <a:ext cx="328343" cy="3841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i="0" kern="1200">
            <a:latin typeface="PNU Medium" pitchFamily="2" charset="-78"/>
            <a:cs typeface="PNU Medium" pitchFamily="2" charset="-78"/>
          </a:endParaRPr>
        </a:p>
      </dsp:txBody>
      <dsp:txXfrm>
        <a:off x="6045285" y="3015721"/>
        <a:ext cx="229840" cy="230460"/>
      </dsp:txXfrm>
    </dsp:sp>
    <dsp:sp modelId="{692C39E3-4F99-394D-994F-00B73E833F4E}">
      <dsp:nvSpPr>
        <dsp:cNvPr id="0" name=""/>
        <dsp:cNvSpPr/>
      </dsp:nvSpPr>
      <dsp:spPr>
        <a:xfrm>
          <a:off x="6509922" y="2666313"/>
          <a:ext cx="1548792" cy="929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0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6537140" y="2693531"/>
        <a:ext cx="1494356" cy="874839"/>
      </dsp:txXfrm>
    </dsp:sp>
    <dsp:sp modelId="{B0D5000A-D6AD-A04C-B153-5437ECF20BBE}">
      <dsp:nvSpPr>
        <dsp:cNvPr id="0" name=""/>
        <dsp:cNvSpPr/>
      </dsp:nvSpPr>
      <dsp:spPr>
        <a:xfrm>
          <a:off x="8213594" y="2938901"/>
          <a:ext cx="328343" cy="38410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b="0" i="0" kern="1200">
            <a:latin typeface="PNU Medium" pitchFamily="2" charset="-78"/>
            <a:cs typeface="PNU Medium" pitchFamily="2" charset="-78"/>
          </a:endParaRPr>
        </a:p>
      </dsp:txBody>
      <dsp:txXfrm>
        <a:off x="8213594" y="3015721"/>
        <a:ext cx="229840" cy="230460"/>
      </dsp:txXfrm>
    </dsp:sp>
    <dsp:sp modelId="{C789C294-9EC8-684A-857F-88D5380DC0ED}">
      <dsp:nvSpPr>
        <dsp:cNvPr id="0" name=""/>
        <dsp:cNvSpPr/>
      </dsp:nvSpPr>
      <dsp:spPr>
        <a:xfrm>
          <a:off x="8678231" y="2666313"/>
          <a:ext cx="1548792" cy="92927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000" b="0" i="0" kern="1200" dirty="0">
              <a:latin typeface="PNU Medium" pitchFamily="2" charset="-78"/>
              <a:cs typeface="PNU Medium" pitchFamily="2" charset="-78"/>
            </a:rPr>
            <a:t>النص</a:t>
          </a:r>
          <a:endParaRPr lang="en-US" sz="3000" b="0" i="0" kern="1200" dirty="0">
            <a:latin typeface="PNU Medium" pitchFamily="2" charset="-78"/>
            <a:cs typeface="PNU Medium" pitchFamily="2" charset="-78"/>
          </a:endParaRPr>
        </a:p>
      </dsp:txBody>
      <dsp:txXfrm>
        <a:off x="8705449" y="2693531"/>
        <a:ext cx="1494356" cy="8748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EF855-FBE7-A44C-8F1F-F67F6694F97E}">
      <dsp:nvSpPr>
        <dsp:cNvPr id="0" name=""/>
        <dsp:cNvSpPr/>
      </dsp:nvSpPr>
      <dsp:spPr>
        <a:xfrm>
          <a:off x="1782300" y="3614446"/>
          <a:ext cx="3578487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EBC8ED-DFE1-4543-8825-7BFAF06763EB}">
      <dsp:nvSpPr>
        <dsp:cNvPr id="0" name=""/>
        <dsp:cNvSpPr/>
      </dsp:nvSpPr>
      <dsp:spPr>
        <a:xfrm>
          <a:off x="1782300" y="2366965"/>
          <a:ext cx="3065238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CBB70-AA3F-AE46-8690-56DBAC2C6409}">
      <dsp:nvSpPr>
        <dsp:cNvPr id="0" name=""/>
        <dsp:cNvSpPr/>
      </dsp:nvSpPr>
      <dsp:spPr>
        <a:xfrm>
          <a:off x="1782300" y="1119484"/>
          <a:ext cx="3578487" cy="0"/>
        </a:xfrm>
        <a:prstGeom prst="line">
          <a:avLst/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7056F2-F1D4-EF44-8CC7-685AD1D16E5C}">
      <dsp:nvSpPr>
        <dsp:cNvPr id="0" name=""/>
        <dsp:cNvSpPr/>
      </dsp:nvSpPr>
      <dsp:spPr>
        <a:xfrm>
          <a:off x="184" y="584850"/>
          <a:ext cx="3564230" cy="356423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2E14FC-D7E4-4E4D-BEA4-980B21539708}">
      <dsp:nvSpPr>
        <dsp:cNvPr id="0" name=""/>
        <dsp:cNvSpPr/>
      </dsp:nvSpPr>
      <dsp:spPr>
        <a:xfrm>
          <a:off x="641746" y="2477456"/>
          <a:ext cx="2281107" cy="117619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b="1" i="0" kern="1200">
            <a:latin typeface="PNU" pitchFamily="2" charset="-78"/>
            <a:cs typeface="PNU" pitchFamily="2" charset="-78"/>
          </a:endParaRPr>
        </a:p>
      </dsp:txBody>
      <dsp:txXfrm>
        <a:off x="641746" y="2477456"/>
        <a:ext cx="2281107" cy="1176196"/>
      </dsp:txXfrm>
    </dsp:sp>
    <dsp:sp modelId="{F41C22DB-2DDC-D248-B4B4-C6AEE4D73A27}">
      <dsp:nvSpPr>
        <dsp:cNvPr id="0" name=""/>
        <dsp:cNvSpPr/>
      </dsp:nvSpPr>
      <dsp:spPr>
        <a:xfrm>
          <a:off x="4826152" y="584850"/>
          <a:ext cx="1069269" cy="1069269"/>
        </a:xfrm>
        <a:prstGeom prst="ellipse">
          <a:avLst/>
        </a:prstGeom>
        <a:solidFill>
          <a:schemeClr val="accent3">
            <a:tint val="50000"/>
            <a:hueOff val="1238766"/>
            <a:satOff val="4180"/>
            <a:lumOff val="40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87F114-B3E0-3C41-9E93-2B7F42C8941F}">
      <dsp:nvSpPr>
        <dsp:cNvPr id="0" name=""/>
        <dsp:cNvSpPr/>
      </dsp:nvSpPr>
      <dsp:spPr>
        <a:xfrm>
          <a:off x="4736599" y="543736"/>
          <a:ext cx="1232378" cy="1069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i="0" kern="1200">
              <a:latin typeface="PNU" pitchFamily="2" charset="-78"/>
              <a:cs typeface="PNU" pitchFamily="2" charset="-78"/>
            </a:rPr>
            <a:t>نص</a:t>
          </a:r>
          <a:endParaRPr lang="en-US" sz="3200" b="1" i="0" kern="1200" dirty="0">
            <a:latin typeface="PNU" pitchFamily="2" charset="-78"/>
            <a:cs typeface="PNU" pitchFamily="2" charset="-78"/>
          </a:endParaRPr>
        </a:p>
      </dsp:txBody>
      <dsp:txXfrm>
        <a:off x="4736599" y="543736"/>
        <a:ext cx="1232378" cy="1069269"/>
      </dsp:txXfrm>
    </dsp:sp>
    <dsp:sp modelId="{CFCDF33B-B872-D44E-BE95-CF755F84B7D6}">
      <dsp:nvSpPr>
        <dsp:cNvPr id="0" name=""/>
        <dsp:cNvSpPr/>
      </dsp:nvSpPr>
      <dsp:spPr>
        <a:xfrm>
          <a:off x="4312903" y="1832330"/>
          <a:ext cx="1069269" cy="1069269"/>
        </a:xfrm>
        <a:prstGeom prst="ellipse">
          <a:avLst/>
        </a:prstGeom>
        <a:solidFill>
          <a:schemeClr val="accent3">
            <a:tint val="50000"/>
            <a:hueOff val="2477531"/>
            <a:satOff val="8360"/>
            <a:lumOff val="8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ACFB87-BB9A-7647-ACC3-AB642E8BF6C9}">
      <dsp:nvSpPr>
        <dsp:cNvPr id="0" name=""/>
        <dsp:cNvSpPr/>
      </dsp:nvSpPr>
      <dsp:spPr>
        <a:xfrm>
          <a:off x="3926093" y="1816906"/>
          <a:ext cx="1744803" cy="11001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i="0" kern="1200">
              <a:latin typeface="PNU" pitchFamily="2" charset="-78"/>
              <a:cs typeface="PNU" pitchFamily="2" charset="-78"/>
            </a:rPr>
            <a:t>نص</a:t>
          </a:r>
          <a:endParaRPr lang="en-US" sz="3200" b="1" i="0" kern="1200" dirty="0">
            <a:latin typeface="PNU" pitchFamily="2" charset="-78"/>
            <a:cs typeface="PNU" pitchFamily="2" charset="-78"/>
          </a:endParaRPr>
        </a:p>
      </dsp:txBody>
      <dsp:txXfrm>
        <a:off x="3926093" y="1816906"/>
        <a:ext cx="1744803" cy="1100117"/>
      </dsp:txXfrm>
    </dsp:sp>
    <dsp:sp modelId="{1AF82CC0-5522-5E46-A468-4B28F3E804B9}">
      <dsp:nvSpPr>
        <dsp:cNvPr id="0" name=""/>
        <dsp:cNvSpPr/>
      </dsp:nvSpPr>
      <dsp:spPr>
        <a:xfrm>
          <a:off x="4826152" y="3079811"/>
          <a:ext cx="1069269" cy="1069269"/>
        </a:xfrm>
        <a:prstGeom prst="ellipse">
          <a:avLst/>
        </a:prstGeom>
        <a:solidFill>
          <a:schemeClr val="accent3">
            <a:tint val="50000"/>
            <a:hueOff val="3716297"/>
            <a:satOff val="12540"/>
            <a:lumOff val="121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13075-B618-FD4F-8022-01F2B231A19C}">
      <dsp:nvSpPr>
        <dsp:cNvPr id="0" name=""/>
        <dsp:cNvSpPr/>
      </dsp:nvSpPr>
      <dsp:spPr>
        <a:xfrm>
          <a:off x="4777032" y="3090097"/>
          <a:ext cx="1232853" cy="1069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0" rIns="121920" bIns="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i="0" kern="1200">
              <a:latin typeface="PNU" pitchFamily="2" charset="-78"/>
              <a:cs typeface="PNU" pitchFamily="2" charset="-78"/>
            </a:rPr>
            <a:t>نص</a:t>
          </a:r>
          <a:endParaRPr lang="en-US" sz="3200" b="1" i="0" kern="1200" dirty="0">
            <a:latin typeface="PNU" pitchFamily="2" charset="-78"/>
            <a:cs typeface="PNU" pitchFamily="2" charset="-78"/>
          </a:endParaRPr>
        </a:p>
      </dsp:txBody>
      <dsp:txXfrm>
        <a:off x="4777032" y="3090097"/>
        <a:ext cx="1232853" cy="1069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Grid">
  <dgm:title val=""/>
  <dgm:desc val=""/>
  <dgm:catLst>
    <dgm:cat type="picture" pri="11000"/>
    <dgm:cat type="pictureconvert" pri="1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lte" val="4">
        <dgm:choose name="Name3">
          <dgm:if name="Name4" func="var" arg="dir" op="equ" val="norm">
            <dgm:alg type="snake">
              <dgm:param type="off" val="ctr"/>
              <dgm:param type="bkpt" val="fixed"/>
              <dgm:param type="bkPtFixedVal" val="2"/>
            </dgm:alg>
          </dgm:if>
          <dgm:else name="Name5">
            <dgm:alg type="snake">
              <dgm:param type="off" val="ctr"/>
              <dgm:param type="grDir" val="tR"/>
              <dgm:param type="bkpt" val="fixed"/>
              <dgm:param type="bkPtFixedVal" val="2"/>
            </dgm:alg>
          </dgm:else>
        </dgm:choose>
      </dgm:if>
      <dgm:else name="Name6">
        <dgm:choose name="Name7">
          <dgm:if name="Name8" axis="ch" ptType="node" func="cnt" op="lte" val="9">
            <dgm:choose name="Name9">
              <dgm:if name="Name10" func="var" arg="dir" op="equ" val="norm">
                <dgm:alg type="snake">
                  <dgm:param type="off" val="ctr"/>
                  <dgm:param type="bkpt" val="fixed"/>
                  <dgm:param type="bkPtFixedVal" val="3"/>
                </dgm:alg>
              </dgm:if>
              <dgm:else name="Name11">
                <dgm:alg type="snake">
                  <dgm:param type="off" val="ctr"/>
                  <dgm:param type="grDir" val="tR"/>
                  <dgm:param type="bkpt" val="fixed"/>
                  <dgm:param type="bkPtFixedVal" val="3"/>
                </dgm:alg>
              </dgm:else>
            </dgm:choose>
          </dgm:if>
          <dgm:else name="Name12">
            <dgm:choose name="Name13">
              <dgm:if name="Name14" axis="ch" ptType="node" func="cnt" op="lte" val="16">
                <dgm:choose name="Name15">
                  <dgm:if name="Name16" func="var" arg="dir" op="equ" val="norm">
                    <dgm:alg type="snake">
                      <dgm:param type="off" val="ctr"/>
                      <dgm:param type="bkpt" val="fixed"/>
                      <dgm:param type="bkPtFixedVal" val="4"/>
                    </dgm:alg>
                  </dgm:if>
                  <dgm:else name="Name17">
                    <dgm:alg type="snake">
                      <dgm:param type="off" val="ctr"/>
                      <dgm:param type="grDir" val="tR"/>
                      <dgm:param type="bkpt" val="fixed"/>
                      <dgm:param type="bkPtFixedVal" val="4"/>
                    </dgm:alg>
                  </dgm:else>
                </dgm:choose>
              </dgm:if>
              <dgm:else name="Name18">
                <dgm:choose name="Name19">
                  <dgm:if name="Name20" axis="ch" ptType="node" func="cnt" op="lte" val="25">
                    <dgm:choose name="Name21">
                      <dgm:if name="Name22" func="var" arg="dir" op="equ" val="norm">
                        <dgm:alg type="snake">
                          <dgm:param type="off" val="ctr"/>
                          <dgm:param type="bkpt" val="fixed"/>
                          <dgm:param type="bkPtFixedVal" val="5"/>
                        </dgm:alg>
                      </dgm:if>
                      <dgm:else name="Name23">
                        <dgm:alg type="snake">
                          <dgm:param type="off" val="ctr"/>
                          <dgm:param type="grDir" val="tR"/>
                          <dgm:param type="bkpt" val="fixed"/>
                          <dgm:param type="bkPtFixedVal" val="5"/>
                        </dgm:alg>
                      </dgm:else>
                    </dgm:choose>
                  </dgm:if>
                  <dgm:else name="Name24">
                    <dgm:choose name="Name25">
                      <dgm:if name="Name26" func="var" arg="dir" op="equ" val="norm">
                        <dgm:alg type="snake">
                          <dgm:param type="off" val="ctr"/>
                        </dgm:alg>
                      </dgm:if>
                      <dgm:else name="Name27">
                        <dgm:alg type="snake">
                          <dgm:param type="off" val="ctr"/>
                          <dgm:param type="grDir" val="tR"/>
                        </dgm:alg>
                      </dgm:else>
                    </dgm:choose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0.8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7568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.15"/>
          <dgm:constr type="w" for="ch" forName="rect1" refType="w"/>
          <dgm:constr type="h" for="ch" forName="rect1" refType="w"/>
          <dgm:constr type="l" for="ch" forName="rect2" refType="w" fact="0"/>
          <dgm:constr type="t" for="ch" forName="rect2" refType="h" fact="0"/>
          <dgm:constr type="w" for="ch" forName="rect2" refType="w"/>
          <dgm:constr type="h" for="ch" forName="rect2" refType="w" fact="0.15"/>
        </dgm:constrLst>
        <dgm:layoutNode name="rect2" styleLbl="revTx">
          <dgm:varLst>
            <dgm:bulletEnabled val="1"/>
          </dgm:varLst>
          <dgm:alg type="tx">
            <dgm:param type="stBulletLvl" val="3"/>
            <dgm:param type="parTxLTRAlign" val="l"/>
            <dgm:param type="parTxRTLAlign" val="r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"/>
            <dgm:constr type="rMarg" refType="primFontSz" fact="0.3"/>
            <dgm:constr type="tMarg" refType="primFontSz" fact="0.3"/>
            <dgm:constr type="bMarg" refType="primFontSz" fact="0"/>
            <dgm:constr type="secFontSz" refType="primFontSz" fact="0.8"/>
          </dgm:constrLst>
          <dgm:ruleLst>
            <dgm:rule type="primFontSz" val="5" fact="NaN" max="NaN"/>
          </dgm:ruleLst>
        </dgm:layoutNode>
        <dgm:layoutNode name="rect1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F26D1E8-14EB-FC4E-82C5-A4C927871D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7968" r="27194" b="34258"/>
          <a:stretch/>
        </p:blipFill>
        <p:spPr>
          <a:xfrm>
            <a:off x="52252" y="5994972"/>
            <a:ext cx="940526" cy="780296"/>
          </a:xfrm>
          <a:prstGeom prst="rect">
            <a:avLst/>
          </a:prstGeom>
        </p:spPr>
      </p:pic>
      <p:pic>
        <p:nvPicPr>
          <p:cNvPr id="8" name="صورة 3">
            <a:extLst>
              <a:ext uri="{FF2B5EF4-FFF2-40B4-BE49-F238E27FC236}">
                <a16:creationId xmlns:a16="http://schemas.microsoft.com/office/drawing/2014/main" id="{4994F05B-6812-AC49-BBAA-95E71C3F62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6667" b="25000"/>
          <a:stretch/>
        </p:blipFill>
        <p:spPr>
          <a:xfrm>
            <a:off x="76199" y="-1"/>
            <a:ext cx="3820719" cy="17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5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DFC7E692-D387-A14D-A990-7CC77F55E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7968" r="27194" b="34258"/>
          <a:stretch/>
        </p:blipFill>
        <p:spPr>
          <a:xfrm>
            <a:off x="52252" y="5994972"/>
            <a:ext cx="940526" cy="780296"/>
          </a:xfrm>
          <a:prstGeom prst="rect">
            <a:avLst/>
          </a:prstGeom>
        </p:spPr>
      </p:pic>
      <p:pic>
        <p:nvPicPr>
          <p:cNvPr id="7" name="صورة 3">
            <a:extLst>
              <a:ext uri="{FF2B5EF4-FFF2-40B4-BE49-F238E27FC236}">
                <a16:creationId xmlns:a16="http://schemas.microsoft.com/office/drawing/2014/main" id="{BC6B0316-F90C-4E41-B383-76503D6270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6667" b="25000"/>
          <a:stretch/>
        </p:blipFill>
        <p:spPr>
          <a:xfrm>
            <a:off x="76199" y="-1"/>
            <a:ext cx="3820719" cy="17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5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6">
            <a:extLst>
              <a:ext uri="{FF2B5EF4-FFF2-40B4-BE49-F238E27FC236}">
                <a16:creationId xmlns:a16="http://schemas.microsoft.com/office/drawing/2014/main" id="{78A2F132-3D10-F54C-AF32-2B804562D6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7968" r="27194" b="34258"/>
          <a:stretch/>
        </p:blipFill>
        <p:spPr>
          <a:xfrm>
            <a:off x="52252" y="5994972"/>
            <a:ext cx="940526" cy="780296"/>
          </a:xfrm>
          <a:prstGeom prst="rect">
            <a:avLst/>
          </a:prstGeom>
        </p:spPr>
      </p:pic>
      <p:pic>
        <p:nvPicPr>
          <p:cNvPr id="10" name="صورة 3">
            <a:extLst>
              <a:ext uri="{FF2B5EF4-FFF2-40B4-BE49-F238E27FC236}">
                <a16:creationId xmlns:a16="http://schemas.microsoft.com/office/drawing/2014/main" id="{ECC0EB7E-7FFA-5245-98BC-213F95398B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6667" b="25000"/>
          <a:stretch/>
        </p:blipFill>
        <p:spPr>
          <a:xfrm>
            <a:off x="76199" y="-1"/>
            <a:ext cx="3820719" cy="17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977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6">
            <a:extLst>
              <a:ext uri="{FF2B5EF4-FFF2-40B4-BE49-F238E27FC236}">
                <a16:creationId xmlns:a16="http://schemas.microsoft.com/office/drawing/2014/main" id="{B45C1D0F-5419-6A43-8559-E606A70790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7968" r="27194" b="34258"/>
          <a:stretch/>
        </p:blipFill>
        <p:spPr>
          <a:xfrm>
            <a:off x="52252" y="5994972"/>
            <a:ext cx="940526" cy="780296"/>
          </a:xfrm>
          <a:prstGeom prst="rect">
            <a:avLst/>
          </a:prstGeom>
        </p:spPr>
      </p:pic>
      <p:pic>
        <p:nvPicPr>
          <p:cNvPr id="6" name="صورة 3">
            <a:extLst>
              <a:ext uri="{FF2B5EF4-FFF2-40B4-BE49-F238E27FC236}">
                <a16:creationId xmlns:a16="http://schemas.microsoft.com/office/drawing/2014/main" id="{65BDC0F8-B8C9-3F47-A3F9-054C4B279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6667" b="25000"/>
          <a:stretch/>
        </p:blipFill>
        <p:spPr>
          <a:xfrm>
            <a:off x="76199" y="-1"/>
            <a:ext cx="3820719" cy="175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18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82CE53E-6C34-4BD6-A795-4E26FF687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3EC7C-DFD5-4ECA-A409-CB3C6F4F5C5E}" type="datetimeFigureOut">
              <a:rPr lang="ar-SA" smtClean="0"/>
              <a:t>2 صفر، 1441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34613F-676D-4BFF-9801-50675947A7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5BC66E-03EC-421D-92B1-15956E680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729D4-1C82-4D79-919D-198B706750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38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0" r:id="rId3"/>
    <p:sldLayoutId id="2147483655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CB59C05-22BA-4849-9DE6-95EEACCF5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r="6666" b="10001"/>
          <a:stretch/>
        </p:blipFill>
        <p:spPr>
          <a:xfrm>
            <a:off x="359229" y="2351314"/>
            <a:ext cx="11478985" cy="39305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C52432-6E22-4040-9FF3-CA6136783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6667" b="25000"/>
          <a:stretch/>
        </p:blipFill>
        <p:spPr>
          <a:xfrm rot="10800000">
            <a:off x="389161" y="5157621"/>
            <a:ext cx="3820719" cy="17575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5233B0B-FCCD-4BEB-81B0-2D2018E41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32" y="28742"/>
            <a:ext cx="3276736" cy="225725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3B97EFE-9474-4E8A-B8DF-B1FB99DAED55}"/>
              </a:ext>
            </a:extLst>
          </p:cNvPr>
          <p:cNvSpPr txBox="1"/>
          <p:nvPr/>
        </p:nvSpPr>
        <p:spPr>
          <a:xfrm>
            <a:off x="7774698" y="3105834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0677C5E-0349-4C9F-A6BE-1401D717BD64}"/>
              </a:ext>
            </a:extLst>
          </p:cNvPr>
          <p:cNvSpPr txBox="1"/>
          <p:nvPr/>
        </p:nvSpPr>
        <p:spPr>
          <a:xfrm>
            <a:off x="9374898" y="3856910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bg1">
                    <a:lumMod val="8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F471B71-CC9D-4969-A36E-2CC47DA1B9A8}"/>
              </a:ext>
            </a:extLst>
          </p:cNvPr>
          <p:cNvSpPr txBox="1"/>
          <p:nvPr/>
        </p:nvSpPr>
        <p:spPr>
          <a:xfrm>
            <a:off x="9925928" y="5728610"/>
            <a:ext cx="156004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1400" dirty="0">
                <a:solidFill>
                  <a:schemeClr val="bg1">
                    <a:lumMod val="8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عنوان فرعي او تاريخ</a:t>
            </a:r>
          </a:p>
        </p:txBody>
      </p:sp>
    </p:spTree>
    <p:extLst>
      <p:ext uri="{BB962C8B-B14F-4D97-AF65-F5344CB8AC3E}">
        <p14:creationId xmlns:p14="http://schemas.microsoft.com/office/powerpoint/2010/main" val="5646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B50CA6E-45C0-DC48-A986-C506B5CB39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631265"/>
              </p:ext>
            </p:extLst>
          </p:nvPr>
        </p:nvGraphicFramePr>
        <p:xfrm>
          <a:off x="1413839" y="1205497"/>
          <a:ext cx="8128000" cy="444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مربع نص 6">
            <a:extLst>
              <a:ext uri="{FF2B5EF4-FFF2-40B4-BE49-F238E27FC236}">
                <a16:creationId xmlns:a16="http://schemas.microsoft.com/office/drawing/2014/main" id="{8B8C74CE-9652-FC48-9579-F1A68FEAF7E5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0CE08B62-5519-644E-B3A7-CA7CF9C2AA12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2C2C5DA-8D01-9E4F-B9A1-C90E35285B59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28763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4CB59C05-22BA-4849-9DE6-95EEACCF5F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5" r="6666" b="10001"/>
          <a:stretch/>
        </p:blipFill>
        <p:spPr>
          <a:xfrm>
            <a:off x="359229" y="2351314"/>
            <a:ext cx="11478985" cy="393054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C52432-6E22-4040-9FF3-CA6136783B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r="16667" b="25000"/>
          <a:stretch/>
        </p:blipFill>
        <p:spPr>
          <a:xfrm rot="10800000">
            <a:off x="389161" y="5157621"/>
            <a:ext cx="3820719" cy="17575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5233B0B-FCCD-4BEB-81B0-2D2018E41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32" y="28742"/>
            <a:ext cx="3276736" cy="225725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3B97EFE-9474-4E8A-B8DF-B1FB99DAED55}"/>
              </a:ext>
            </a:extLst>
          </p:cNvPr>
          <p:cNvSpPr txBox="1"/>
          <p:nvPr/>
        </p:nvSpPr>
        <p:spPr>
          <a:xfrm>
            <a:off x="7774698" y="3105834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شكراً لكم</a:t>
            </a:r>
          </a:p>
        </p:txBody>
      </p:sp>
      <p:sp useBgFill="1">
        <p:nvSpPr>
          <p:cNvPr id="2" name="TextBox 1">
            <a:extLst>
              <a:ext uri="{FF2B5EF4-FFF2-40B4-BE49-F238E27FC236}">
                <a16:creationId xmlns:a16="http://schemas.microsoft.com/office/drawing/2014/main" id="{3C6F2BF2-63EC-ED46-84EF-E85FDBB04E9A}"/>
              </a:ext>
            </a:extLst>
          </p:cNvPr>
          <p:cNvSpPr txBox="1"/>
          <p:nvPr/>
        </p:nvSpPr>
        <p:spPr>
          <a:xfrm>
            <a:off x="2003299" y="816429"/>
            <a:ext cx="18473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مربع نص 6">
            <a:extLst>
              <a:ext uri="{FF2B5EF4-FFF2-40B4-BE49-F238E27FC236}">
                <a16:creationId xmlns:a16="http://schemas.microsoft.com/office/drawing/2014/main" id="{E198F22A-899B-F044-8860-99C1C2B8028B}"/>
              </a:ext>
            </a:extLst>
          </p:cNvPr>
          <p:cNvSpPr txBox="1"/>
          <p:nvPr/>
        </p:nvSpPr>
        <p:spPr>
          <a:xfrm>
            <a:off x="7774698" y="3726320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Thank You</a:t>
            </a:r>
            <a:endParaRPr lang="ar-SA" sz="3600" dirty="0">
              <a:solidFill>
                <a:srgbClr val="40BB77"/>
              </a:solidFill>
              <a:latin typeface="PNU Medium" panose="00000600000000000000" pitchFamily="2" charset="-78"/>
              <a:cs typeface="PNU Medium" panose="000006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6827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5B54796-9C2E-434A-A39A-FC1DE33565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5" t="7968" r="27194" b="34258"/>
          <a:stretch/>
        </p:blipFill>
        <p:spPr>
          <a:xfrm>
            <a:off x="52252" y="5994972"/>
            <a:ext cx="940526" cy="780296"/>
          </a:xfrm>
          <a:prstGeom prst="rect">
            <a:avLst/>
          </a:prstGeom>
        </p:spPr>
      </p:pic>
      <p:sp>
        <p:nvSpPr>
          <p:cNvPr id="5" name="مربع نص 6">
            <a:extLst>
              <a:ext uri="{FF2B5EF4-FFF2-40B4-BE49-F238E27FC236}">
                <a16:creationId xmlns:a16="http://schemas.microsoft.com/office/drawing/2014/main" id="{027299B0-8374-3246-A93C-C36C86302264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ABB8DA0F-D512-1F4F-BA8D-660FA889E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6768284"/>
              </p:ext>
            </p:extLst>
          </p:nvPr>
        </p:nvGraphicFramePr>
        <p:xfrm>
          <a:off x="1905109" y="2417751"/>
          <a:ext cx="8066957" cy="296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مربع نص 7">
            <a:extLst>
              <a:ext uri="{FF2B5EF4-FFF2-40B4-BE49-F238E27FC236}">
                <a16:creationId xmlns:a16="http://schemas.microsoft.com/office/drawing/2014/main" id="{BB2E9567-E32C-FD43-861F-27414BF76A0D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B09D48-A888-724B-8455-0B811A493B11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66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AF992B-C98C-0745-AF80-55719D813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103105"/>
              </p:ext>
            </p:extLst>
          </p:nvPr>
        </p:nvGraphicFramePr>
        <p:xfrm>
          <a:off x="2104231" y="1185863"/>
          <a:ext cx="7983538" cy="490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6">
            <a:extLst>
              <a:ext uri="{FF2B5EF4-FFF2-40B4-BE49-F238E27FC236}">
                <a16:creationId xmlns:a16="http://schemas.microsoft.com/office/drawing/2014/main" id="{F8DD6EC9-BD06-CA42-A502-D31118FDEFC7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5EBD6660-87A7-FC48-B1CD-DD5C70E3D1D7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4899B6-055D-B240-8566-942E3CCFE125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511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3095715-B6FD-E041-A3E4-6E0C8E83AC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8110021"/>
              </p:ext>
            </p:extLst>
          </p:nvPr>
        </p:nvGraphicFramePr>
        <p:xfrm>
          <a:off x="2032000" y="42072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6">
            <a:extLst>
              <a:ext uri="{FF2B5EF4-FFF2-40B4-BE49-F238E27FC236}">
                <a16:creationId xmlns:a16="http://schemas.microsoft.com/office/drawing/2014/main" id="{956D048F-1729-4A4B-A204-5C347AC8E0B5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583E120D-2FCB-B14E-9D47-6E4A06FE3F0D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1B55BD-7F8B-934C-ADA6-89BE669EB392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28051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2F0977E-6C27-B44F-A96A-37A38DA097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260478"/>
              </p:ext>
            </p:extLst>
          </p:nvPr>
        </p:nvGraphicFramePr>
        <p:xfrm>
          <a:off x="520944" y="1681347"/>
          <a:ext cx="10923815" cy="3216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6">
            <a:extLst>
              <a:ext uri="{FF2B5EF4-FFF2-40B4-BE49-F238E27FC236}">
                <a16:creationId xmlns:a16="http://schemas.microsoft.com/office/drawing/2014/main" id="{717B67D3-4DCE-6E49-9BCB-07D80C5E3F2B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EBEB5399-17A6-B549-9B76-D6ADC1DF4FD8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C2CB88-3D70-144C-85EC-E6410A958FA9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17701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FB8C45B-19A3-2143-B470-38206D2342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1" t="1237" r="4224" b="2338"/>
          <a:stretch/>
        </p:blipFill>
        <p:spPr>
          <a:xfrm>
            <a:off x="0" y="0"/>
            <a:ext cx="5543550" cy="6858000"/>
          </a:xfrm>
          <a:prstGeom prst="rect">
            <a:avLst/>
          </a:prstGeom>
        </p:spPr>
      </p:pic>
      <p:sp>
        <p:nvSpPr>
          <p:cNvPr id="4" name="مربع نص 6">
            <a:extLst>
              <a:ext uri="{FF2B5EF4-FFF2-40B4-BE49-F238E27FC236}">
                <a16:creationId xmlns:a16="http://schemas.microsoft.com/office/drawing/2014/main" id="{EA9754E5-9396-7E47-A3D9-A779DE4BFB24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6A5E61BA-EABC-0049-A9CC-78FC58CBFA01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2929FB-24BB-AB41-B7FC-2EEAD519C651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2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706D29D-2EF8-0549-B264-99DD75166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088993"/>
              </p:ext>
            </p:extLst>
          </p:nvPr>
        </p:nvGraphicFramePr>
        <p:xfrm>
          <a:off x="979990" y="196770"/>
          <a:ext cx="10232020" cy="6261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مربع نص 6">
            <a:extLst>
              <a:ext uri="{FF2B5EF4-FFF2-40B4-BE49-F238E27FC236}">
                <a16:creationId xmlns:a16="http://schemas.microsoft.com/office/drawing/2014/main" id="{C1FAF480-4B18-1445-B03A-DB42FCAA0CF3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871EBE28-B38E-C54B-A774-2AE66C458598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BC059AB-37AE-B447-A8BF-851467FB77C8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397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394711-FE14-1B4A-A647-ED581DC3DE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823877"/>
              </p:ext>
            </p:extLst>
          </p:nvPr>
        </p:nvGraphicFramePr>
        <p:xfrm>
          <a:off x="2994927" y="1592383"/>
          <a:ext cx="7128461" cy="4733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مربع نص 6">
            <a:extLst>
              <a:ext uri="{FF2B5EF4-FFF2-40B4-BE49-F238E27FC236}">
                <a16:creationId xmlns:a16="http://schemas.microsoft.com/office/drawing/2014/main" id="{C2F6CB31-4F24-8043-9D4D-F23DA87D015A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3439D60E-C764-4A45-9A63-7CC367934305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0990FF-D2BC-044F-B31A-040633025039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40063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0141640-A2AE-D940-BF50-39350639DC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832657"/>
              </p:ext>
            </p:extLst>
          </p:nvPr>
        </p:nvGraphicFramePr>
        <p:xfrm>
          <a:off x="2177227" y="2219240"/>
          <a:ext cx="8128000" cy="334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مربع نص 6">
            <a:extLst>
              <a:ext uri="{FF2B5EF4-FFF2-40B4-BE49-F238E27FC236}">
                <a16:creationId xmlns:a16="http://schemas.microsoft.com/office/drawing/2014/main" id="{BC3495AC-34FF-2742-9DCC-673B502C44B8}"/>
              </a:ext>
            </a:extLst>
          </p:cNvPr>
          <p:cNvSpPr txBox="1"/>
          <p:nvPr/>
        </p:nvSpPr>
        <p:spPr>
          <a:xfrm>
            <a:off x="8078235" y="384047"/>
            <a:ext cx="37112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solidFill>
                  <a:srgbClr val="40BB77"/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الرئيسي هنا</a:t>
            </a:r>
          </a:p>
        </p:txBody>
      </p:sp>
      <p:sp>
        <p:nvSpPr>
          <p:cNvPr id="6" name="مربع نص 7">
            <a:extLst>
              <a:ext uri="{FF2B5EF4-FFF2-40B4-BE49-F238E27FC236}">
                <a16:creationId xmlns:a16="http://schemas.microsoft.com/office/drawing/2014/main" id="{EA496F1F-9EB3-1F46-AC0C-8FA641C895B7}"/>
              </a:ext>
            </a:extLst>
          </p:cNvPr>
          <p:cNvSpPr txBox="1"/>
          <p:nvPr/>
        </p:nvSpPr>
        <p:spPr>
          <a:xfrm>
            <a:off x="9649860" y="1192273"/>
            <a:ext cx="2036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000" dirty="0">
                <a:solidFill>
                  <a:schemeClr val="tx2">
                    <a:lumMod val="75000"/>
                  </a:schemeClr>
                </a:solidFill>
                <a:latin typeface="PNU Medium" panose="00000600000000000000" pitchFamily="2" charset="-78"/>
                <a:cs typeface="PNU Medium" panose="00000600000000000000" pitchFamily="2" charset="-78"/>
              </a:rPr>
              <a:t>العنوان الفرعي هنا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F49119-520F-7D42-98A9-92B11E9A52DF}"/>
              </a:ext>
            </a:extLst>
          </p:cNvPr>
          <p:cNvCxnSpPr>
            <a:cxnSpLocks/>
          </p:cNvCxnSpPr>
          <p:nvPr/>
        </p:nvCxnSpPr>
        <p:spPr>
          <a:xfrm>
            <a:off x="11822264" y="457201"/>
            <a:ext cx="0" cy="430322"/>
          </a:xfrm>
          <a:prstGeom prst="line">
            <a:avLst/>
          </a:prstGeom>
          <a:ln w="412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984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نسق Office">
  <a:themeElements>
    <a:clrScheme name="PNU">
      <a:dk1>
        <a:srgbClr val="000000"/>
      </a:dk1>
      <a:lt1>
        <a:srgbClr val="FFFFFF"/>
      </a:lt1>
      <a:dk2>
        <a:srgbClr val="02747F"/>
      </a:dk2>
      <a:lt2>
        <a:srgbClr val="E7E6E6"/>
      </a:lt2>
      <a:accent1>
        <a:srgbClr val="4BA586"/>
      </a:accent1>
      <a:accent2>
        <a:srgbClr val="8C86C0"/>
      </a:accent2>
      <a:accent3>
        <a:srgbClr val="3EBA77"/>
      </a:accent3>
      <a:accent4>
        <a:srgbClr val="00A8CF"/>
      </a:accent4>
      <a:accent5>
        <a:srgbClr val="5B9BD5"/>
      </a:accent5>
      <a:accent6>
        <a:srgbClr val="70AD47"/>
      </a:accent6>
      <a:hlink>
        <a:srgbClr val="048FB3"/>
      </a:hlink>
      <a:folHlink>
        <a:srgbClr val="A9A1E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94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PNU</vt:lpstr>
      <vt:lpstr>PNU Medium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معرض مشاريع التخرج كلية التصاميم والفنون</dc:creator>
  <cp:lastModifiedBy>Afra Ahmad</cp:lastModifiedBy>
  <cp:revision>9</cp:revision>
  <dcterms:created xsi:type="dcterms:W3CDTF">2019-09-30T10:24:54Z</dcterms:created>
  <dcterms:modified xsi:type="dcterms:W3CDTF">2019-10-02T05:31:04Z</dcterms:modified>
</cp:coreProperties>
</file>