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D2"/>
    <a:srgbClr val="2C6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7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6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6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C08F-E831-6B4F-AF9E-725815DCF7F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msalmousa@pnu.edu.s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5" t="52649" r="11411" b="27512"/>
          <a:stretch/>
        </p:blipFill>
        <p:spPr>
          <a:xfrm>
            <a:off x="4158699" y="4389601"/>
            <a:ext cx="5459685" cy="990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8" t="814" r="9280" b="63629"/>
          <a:stretch/>
        </p:blipFill>
        <p:spPr>
          <a:xfrm>
            <a:off x="10129841" y="-2"/>
            <a:ext cx="1500188" cy="2496742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5EE0A145-1C8C-4595-BF43-AA46CF201182}"/>
              </a:ext>
            </a:extLst>
          </p:cNvPr>
          <p:cNvSpPr txBox="1"/>
          <p:nvPr/>
        </p:nvSpPr>
        <p:spPr>
          <a:xfrm>
            <a:off x="2671948" y="1959429"/>
            <a:ext cx="6495803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يسر قسم الأحياء بكلية العلوم بجامعة الأميرة نورة بنت عبدالرحمن دعوتكم لحضور ورشة عمل  بعنوان :</a:t>
            </a:r>
          </a:p>
          <a:p>
            <a:pPr algn="ctr"/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عزل وحفظ مزارع الفطريات والبكتيريا</a:t>
            </a:r>
          </a:p>
          <a:p>
            <a:pPr algn="ctr"/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تقديم </a:t>
            </a:r>
          </a:p>
          <a:p>
            <a:pPr algn="ctr"/>
            <a:r>
              <a:rPr lang="ar-SA" sz="1600" b="1" dirty="0">
                <a:solidFill>
                  <a:srgbClr val="7030A0"/>
                </a:solidFill>
              </a:rPr>
              <a:t>أ.د.سعاد صالح الوكيل</a:t>
            </a:r>
          </a:p>
          <a:p>
            <a:pPr algn="ctr"/>
            <a:r>
              <a:rPr lang="ar-SA" sz="1600" b="1" dirty="0">
                <a:solidFill>
                  <a:srgbClr val="7030A0"/>
                </a:solidFill>
              </a:rPr>
              <a:t> أستاذ الاحياء الدقيقة بقسم الاحياء</a:t>
            </a:r>
          </a:p>
          <a:p>
            <a:pPr algn="ctr"/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ABB00C4-FB62-430E-87DE-8768B70DEB73}"/>
              </a:ext>
            </a:extLst>
          </p:cNvPr>
          <p:cNvSpPr txBox="1"/>
          <p:nvPr/>
        </p:nvSpPr>
        <p:spPr>
          <a:xfrm>
            <a:off x="8629275" y="5178957"/>
            <a:ext cx="1003466" cy="8771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00" b="1" dirty="0"/>
              <a:t>يوم الثلاثاء </a:t>
            </a:r>
            <a:endParaRPr lang="en-US" sz="1100" b="1" dirty="0"/>
          </a:p>
          <a:p>
            <a:pPr algn="ctr"/>
            <a:r>
              <a:rPr lang="en-US" sz="1100" b="1" dirty="0"/>
              <a:t>16-7-1444</a:t>
            </a:r>
          </a:p>
          <a:p>
            <a:pPr algn="ctr"/>
            <a:r>
              <a:rPr lang="en-US" sz="1100" b="1" dirty="0"/>
              <a:t>7-2-2023</a:t>
            </a:r>
            <a:endParaRPr lang="ar-SA" sz="1100" b="1" dirty="0"/>
          </a:p>
          <a:p>
            <a:endParaRPr lang="ar-SA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B02EC76-645D-4A7F-967A-83ABC05EE543}"/>
              </a:ext>
            </a:extLst>
          </p:cNvPr>
          <p:cNvSpPr txBox="1"/>
          <p:nvPr/>
        </p:nvSpPr>
        <p:spPr>
          <a:xfrm>
            <a:off x="6021151" y="5168679"/>
            <a:ext cx="2062347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/>
              <a:t>محطة</a:t>
            </a:r>
          </a:p>
          <a:p>
            <a:pPr algn="ctr" rtl="1"/>
            <a:r>
              <a:rPr lang="en-US" sz="1100" b="1" dirty="0"/>
              <a:t>A3</a:t>
            </a:r>
          </a:p>
          <a:p>
            <a:pPr algn="ctr" rtl="1"/>
            <a:r>
              <a:rPr lang="ar-SA" sz="1100" b="1" dirty="0"/>
              <a:t>معمل الفطريات </a:t>
            </a:r>
            <a:r>
              <a:rPr lang="en-US" sz="1100" b="1" dirty="0"/>
              <a:t>1.201</a:t>
            </a:r>
            <a:endParaRPr lang="ar-SA" sz="1100" b="1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331E041-B0AA-4477-84AC-574BE3C4A943}"/>
              </a:ext>
            </a:extLst>
          </p:cNvPr>
          <p:cNvSpPr txBox="1"/>
          <p:nvPr/>
        </p:nvSpPr>
        <p:spPr>
          <a:xfrm>
            <a:off x="4086190" y="5380202"/>
            <a:ext cx="104799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1100" b="1" dirty="0"/>
              <a:t>10</a:t>
            </a:r>
            <a:r>
              <a:rPr lang="ar-SA" sz="1100" b="1" dirty="0"/>
              <a:t> ص- </a:t>
            </a:r>
            <a:r>
              <a:rPr lang="en-US" sz="1100" b="1" dirty="0"/>
              <a:t>1</a:t>
            </a:r>
            <a:r>
              <a:rPr lang="ar-SA" sz="1100" b="1" dirty="0"/>
              <a:t> م</a:t>
            </a:r>
          </a:p>
        </p:txBody>
      </p:sp>
      <p:pic>
        <p:nvPicPr>
          <p:cNvPr id="12" name="صورة 11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AC51ABEE-051B-423D-9334-BBCD5F03DD0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24" t="3994" r="3135" b="70292"/>
          <a:stretch/>
        </p:blipFill>
        <p:spPr>
          <a:xfrm>
            <a:off x="7861830" y="56948"/>
            <a:ext cx="2611841" cy="1749830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BA3B9C6-1D8A-4393-8C5C-57847C181126}"/>
              </a:ext>
            </a:extLst>
          </p:cNvPr>
          <p:cNvSpPr txBox="1"/>
          <p:nvPr/>
        </p:nvSpPr>
        <p:spPr>
          <a:xfrm>
            <a:off x="6303817" y="3408510"/>
            <a:ext cx="420386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R="457200" indent="-228600" algn="r" rtl="1"/>
            <a:r>
              <a:rPr lang="ar-SA" sz="1100" b="1" dirty="0">
                <a:latin typeface="Times New Roman" panose="02020603050405020304" pitchFamily="18" charset="0"/>
              </a:rPr>
              <a:t> </a:t>
            </a:r>
            <a:r>
              <a:rPr lang="ar-SA" sz="1100" b="1" dirty="0">
                <a:solidFill>
                  <a:schemeClr val="accent6">
                    <a:lumMod val="75000"/>
                  </a:schemeClr>
                </a:solidFill>
                <a:latin typeface="PNU" panose="00000500000000000000" pitchFamily="2" charset="-78"/>
                <a:cs typeface="PNU" panose="00000500000000000000" pitchFamily="2" charset="-78"/>
              </a:rPr>
              <a:t>محاور الورشة:</a:t>
            </a:r>
            <a:r>
              <a:rPr lang="ar-SA" sz="1100" b="1" dirty="0">
                <a:latin typeface="PNU" panose="00000500000000000000" pitchFamily="2" charset="-78"/>
                <a:cs typeface="PNU" panose="00000500000000000000" pitchFamily="2" charset="-78"/>
              </a:rPr>
              <a:t> </a:t>
            </a:r>
          </a:p>
          <a:p>
            <a:pPr marR="457200" indent="-228600" algn="r" rtl="1"/>
            <a:endParaRPr lang="ar-SA" sz="1100" b="1" dirty="0">
              <a:latin typeface="PNU" panose="00000500000000000000" pitchFamily="2" charset="-78"/>
              <a:cs typeface="PNU" panose="00000500000000000000" pitchFamily="2" charset="-78"/>
            </a:endParaRPr>
          </a:p>
          <a:p>
            <a:pPr marR="457200" indent="-228600" algn="r" rtl="1"/>
            <a:r>
              <a:rPr lang="en-US" sz="1100" b="1" dirty="0">
                <a:latin typeface="Wingdings" panose="05000000000000000000" pitchFamily="2" charset="2"/>
              </a:rPr>
              <a:t>Ø</a:t>
            </a:r>
            <a:r>
              <a:rPr lang="en-US" sz="1100" b="1" dirty="0">
                <a:latin typeface="Times New Roman" panose="02020603050405020304" pitchFamily="18" charset="0"/>
              </a:rPr>
              <a:t>    </a:t>
            </a:r>
            <a:r>
              <a:rPr lang="en-US" sz="1100" b="1" dirty="0">
                <a:latin typeface="Calibri" panose="020F0502020204030204" pitchFamily="34" charset="0"/>
              </a:rPr>
              <a:t> </a:t>
            </a:r>
            <a:r>
              <a:rPr lang="ar-SA" sz="1100" b="1" dirty="0">
                <a:latin typeface="Calibri" panose="020F0502020204030204" pitchFamily="34" charset="0"/>
              </a:rPr>
              <a:t>طرق عزل وتنقيه الفطريات</a:t>
            </a:r>
            <a:endParaRPr lang="ar-SA" sz="1100" dirty="0">
              <a:latin typeface="Calibri" panose="020F0502020204030204" pitchFamily="34" charset="0"/>
            </a:endParaRPr>
          </a:p>
          <a:p>
            <a:pPr marR="457200" indent="-228600" algn="r" rtl="1"/>
            <a:r>
              <a:rPr lang="en-US" sz="1100" b="1" dirty="0">
                <a:latin typeface="Wingdings" panose="05000000000000000000" pitchFamily="2" charset="2"/>
              </a:rPr>
              <a:t>Ø</a:t>
            </a:r>
            <a:r>
              <a:rPr lang="en-US" sz="1100" b="1" dirty="0">
                <a:latin typeface="Times New Roman" panose="02020603050405020304" pitchFamily="18" charset="0"/>
              </a:rPr>
              <a:t>    </a:t>
            </a:r>
            <a:r>
              <a:rPr lang="ar-SA" sz="1100" b="1" dirty="0">
                <a:latin typeface="Calibri" panose="020F0502020204030204" pitchFamily="34" charset="0"/>
              </a:rPr>
              <a:t>طرق عزل وتنقيه البكتيريا</a:t>
            </a:r>
            <a:endParaRPr lang="ar-SA" sz="1100" dirty="0">
              <a:latin typeface="Calibri" panose="020F0502020204030204" pitchFamily="34" charset="0"/>
            </a:endParaRPr>
          </a:p>
          <a:p>
            <a:pPr marR="457200" indent="-228600" algn="r" rtl="1"/>
            <a:r>
              <a:rPr lang="en-US" sz="1100" b="1" dirty="0">
                <a:latin typeface="Wingdings" panose="05000000000000000000" pitchFamily="2" charset="2"/>
              </a:rPr>
              <a:t>Ø</a:t>
            </a:r>
            <a:r>
              <a:rPr lang="en-US" sz="1100" b="1" dirty="0">
                <a:latin typeface="Times New Roman" panose="02020603050405020304" pitchFamily="18" charset="0"/>
              </a:rPr>
              <a:t>    </a:t>
            </a:r>
            <a:r>
              <a:rPr lang="ar-SA" sz="1100" b="1" dirty="0">
                <a:latin typeface="Calibri" panose="020F0502020204030204" pitchFamily="34" charset="0"/>
              </a:rPr>
              <a:t>التعرف على بعض طرق حفظ مزارع الفطريات </a:t>
            </a:r>
            <a:endParaRPr lang="ar-SA" sz="1100" dirty="0">
              <a:latin typeface="Calibri" panose="020F0502020204030204" pitchFamily="34" charset="0"/>
            </a:endParaRPr>
          </a:p>
          <a:p>
            <a:pPr marR="457200" indent="-228600" algn="r" rtl="1"/>
            <a:r>
              <a:rPr lang="en-US" sz="1100" b="1" dirty="0">
                <a:latin typeface="Wingdings" panose="05000000000000000000" pitchFamily="2" charset="2"/>
              </a:rPr>
              <a:t>Ø</a:t>
            </a:r>
            <a:r>
              <a:rPr lang="en-US" sz="1100" b="1" dirty="0">
                <a:latin typeface="Times New Roman" panose="02020603050405020304" pitchFamily="18" charset="0"/>
              </a:rPr>
              <a:t>    </a:t>
            </a:r>
            <a:r>
              <a:rPr lang="ar-SA" sz="1100" b="1" dirty="0">
                <a:latin typeface="Calibri" panose="020F0502020204030204" pitchFamily="34" charset="0"/>
              </a:rPr>
              <a:t>التعرف على بعض طرق حفظ مزارع البكتيريا</a:t>
            </a:r>
            <a:endParaRPr lang="ar-SA" sz="1100" dirty="0">
              <a:latin typeface="Calibri" panose="020F0502020204030204" pitchFamily="34" charset="0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928A816-7A29-4361-AFE4-9CA6F06F1955}"/>
              </a:ext>
            </a:extLst>
          </p:cNvPr>
          <p:cNvSpPr txBox="1"/>
          <p:nvPr/>
        </p:nvSpPr>
        <p:spPr>
          <a:xfrm>
            <a:off x="9693997" y="5648316"/>
            <a:ext cx="1777567" cy="8156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00" b="1" dirty="0"/>
              <a:t>للتسجيل والتواصل: </a:t>
            </a:r>
          </a:p>
          <a:p>
            <a:pPr algn="ctr"/>
            <a:r>
              <a:rPr lang="en-US" sz="1100" b="1" dirty="0">
                <a:hlinkClick r:id="rId5"/>
              </a:rPr>
              <a:t>msalmousa@pnu.edu.sa</a:t>
            </a:r>
            <a:endParaRPr lang="en-US" sz="1100" b="1" dirty="0"/>
          </a:p>
          <a:p>
            <a:pPr algn="ctr"/>
            <a:r>
              <a:rPr lang="en-US" sz="1100" b="1" dirty="0"/>
              <a:t>0118236074</a:t>
            </a:r>
            <a:endParaRPr lang="ar-SA" sz="1100" b="1" dirty="0"/>
          </a:p>
          <a:p>
            <a:pPr algn="ctr" rtl="1"/>
            <a:r>
              <a:rPr lang="ar-SA" sz="1400" b="1" dirty="0">
                <a:solidFill>
                  <a:srgbClr val="0070C0"/>
                </a:solidFill>
              </a:rPr>
              <a:t>المقاعد محدودة</a:t>
            </a: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894318B4-9F3A-41E7-8AAE-C346E79D72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97"/>
          <a:stretch/>
        </p:blipFill>
        <p:spPr>
          <a:xfrm>
            <a:off x="0" y="5913156"/>
            <a:ext cx="12192001" cy="877220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9494225-8B42-4C5C-8525-541FBD1A0360}"/>
              </a:ext>
            </a:extLst>
          </p:cNvPr>
          <p:cNvSpPr txBox="1"/>
          <p:nvPr/>
        </p:nvSpPr>
        <p:spPr>
          <a:xfrm>
            <a:off x="1745672" y="4768555"/>
            <a:ext cx="1852551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1200" b="1" dirty="0">
                <a:solidFill>
                  <a:srgbClr val="007DD2"/>
                </a:solidFill>
              </a:rPr>
              <a:t>الفئة المستهدفة:</a:t>
            </a:r>
            <a:endParaRPr lang="en-US" sz="1200" b="1" dirty="0">
              <a:solidFill>
                <a:srgbClr val="007DD2"/>
              </a:solidFill>
            </a:endParaRPr>
          </a:p>
          <a:p>
            <a:pPr algn="ctr"/>
            <a:endParaRPr lang="ar-SA" sz="1100" b="1" dirty="0"/>
          </a:p>
          <a:p>
            <a:pPr algn="ctr"/>
            <a:r>
              <a:rPr lang="ar-SA" sz="1100" b="1" dirty="0"/>
              <a:t>أعضاء هيئة التدريس – فنيات المعامل – طالبات</a:t>
            </a:r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21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1C1649354ED5146AF4041BBBA879C7C" ma:contentTypeVersion="0" ma:contentTypeDescription="إنشاء مستند جديد." ma:contentTypeScope="" ma:versionID="ac2c9a119e2be28f52062e894d3975e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c4f924ef8ba2e8ca844e8525ceb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CDEA91-117F-4BEB-BFCA-1FBBE888A88A}"/>
</file>

<file path=customXml/itemProps2.xml><?xml version="1.0" encoding="utf-8"?>
<ds:datastoreItem xmlns:ds="http://schemas.openxmlformats.org/officeDocument/2006/customXml" ds:itemID="{2D614128-FE11-470D-BA75-138A0E640487}"/>
</file>

<file path=customXml/itemProps3.xml><?xml version="1.0" encoding="utf-8"?>
<ds:datastoreItem xmlns:ds="http://schemas.openxmlformats.org/officeDocument/2006/customXml" ds:itemID="{77B2EA48-9892-49C8-8AA4-38697E8A54DE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122</Words>
  <Application>Microsoft Office PowerPoint</Application>
  <PresentationFormat>شاشة عريضة</PresentationFormat>
  <Paragraphs>26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PNU</vt:lpstr>
      <vt:lpstr>Times New Roman</vt:lpstr>
      <vt:lpstr>Wingdings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Mooneera Sal. Almousa</cp:lastModifiedBy>
  <cp:revision>17</cp:revision>
  <dcterms:created xsi:type="dcterms:W3CDTF">2019-10-14T09:13:55Z</dcterms:created>
  <dcterms:modified xsi:type="dcterms:W3CDTF">2023-02-05T09:23:39Z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0x01010061C1649354ED5146AF4041BBBA879C7C</vt:lpwstr>
  </property>
</Properties>
</file>