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حرر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8EB70DE-5FED-4373-B0AD-1DDF90929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161366"/>
            <a:ext cx="8637073" cy="3182364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</a:br>
            <a:b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</a:br>
            <a:b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</a:br>
            <a:b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</a:br>
            <a:b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</a:br>
            <a:b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</a:br>
            <a:r>
              <a:rPr lang="ar-SA" dirty="0"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تبويب المراجع العلمية باستخدام موقع </a:t>
            </a:r>
            <a:r>
              <a:rPr lang="en-US" dirty="0" err="1">
                <a:latin typeface="Sakkal Majalla" panose="02000000000000000000" pitchFamily="2" charset="-78"/>
                <a:ea typeface="Calibri" panose="020F0502020204030204" pitchFamily="34" charset="0"/>
                <a:cs typeface="Arial" panose="020B0604020202020204" pitchFamily="34" charset="0"/>
              </a:rPr>
              <a:t>Refworks</a:t>
            </a:r>
            <a:br>
              <a:rPr lang="en-US" sz="5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SA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123CFCA-CED3-46AC-9C89-04E8D853A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586" y="3016807"/>
            <a:ext cx="5116143" cy="1275494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2C0EA14-3B99-4DD5-B63B-A3789194B1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S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7337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BD61E04-8D27-4438-B2DF-29869BF44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u="sng" dirty="0">
                <a:ea typeface="Calibri" panose="020F0502020204030204" pitchFamily="34" charset="0"/>
                <a:cs typeface="Sakkal Majalla" panose="02000000000000000000" pitchFamily="2" charset="-78"/>
              </a:rPr>
              <a:t>المحاور: </a:t>
            </a:r>
            <a:endParaRPr lang="ar-SA" u="sng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A1C42C1-AF38-4DFB-82EA-01E646D24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dirty="0"/>
              <a:t>إنشاء حساب مجاني في موقع </a:t>
            </a:r>
            <a:r>
              <a:rPr lang="en-US" dirty="0" err="1"/>
              <a:t>Refworks</a:t>
            </a:r>
            <a:r>
              <a:rPr lang="ar-SA" dirty="0"/>
              <a:t>.</a:t>
            </a:r>
            <a:endParaRPr lang="en-US" dirty="0"/>
          </a:p>
          <a:p>
            <a:pPr lvl="0"/>
            <a:r>
              <a:rPr lang="ar-SA" dirty="0"/>
              <a:t>إنشاء المشاريع والمجلدات فيها.</a:t>
            </a:r>
            <a:endParaRPr lang="en-US" dirty="0"/>
          </a:p>
          <a:p>
            <a:pPr lvl="0"/>
            <a:r>
              <a:rPr lang="ar-SA" dirty="0"/>
              <a:t>إضافة المراجع من مصادر متعددة والتعديل على تفاصيلها.</a:t>
            </a:r>
            <a:endParaRPr lang="en-US" dirty="0"/>
          </a:p>
          <a:p>
            <a:pPr lvl="0"/>
            <a:r>
              <a:rPr lang="ar-SA" dirty="0"/>
              <a:t>البحث في قواعد المعلومات المتوافرة في الموقع.</a:t>
            </a:r>
            <a:endParaRPr lang="en-US" dirty="0"/>
          </a:p>
          <a:p>
            <a:pPr lvl="0"/>
            <a:r>
              <a:rPr lang="ar-SA" dirty="0"/>
              <a:t>مشاركة المشاريع والمجلدات.</a:t>
            </a:r>
            <a:endParaRPr lang="en-US" dirty="0"/>
          </a:p>
          <a:p>
            <a:pPr lvl="0"/>
            <a:r>
              <a:rPr lang="ar-SA" dirty="0"/>
              <a:t>عمل قائمة المراجع كقائمة مستقلة.</a:t>
            </a:r>
            <a:endParaRPr lang="en-US" dirty="0"/>
          </a:p>
          <a:p>
            <a:pPr lvl="0"/>
            <a:r>
              <a:rPr lang="ar-SA" dirty="0"/>
              <a:t>إضافة أيقونة </a:t>
            </a:r>
            <a:r>
              <a:rPr lang="en-US" dirty="0"/>
              <a:t>write – n- cite</a:t>
            </a:r>
            <a:r>
              <a:rPr lang="ar-SA" dirty="0"/>
              <a:t> في برنامج </a:t>
            </a:r>
            <a:r>
              <a:rPr lang="en-US" dirty="0"/>
              <a:t>word</a:t>
            </a:r>
            <a:r>
              <a:rPr lang="ar-SA" dirty="0"/>
              <a:t> واستخدامها.</a:t>
            </a:r>
            <a:endParaRPr lang="en-US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65809379"/>
      </p:ext>
    </p:extLst>
  </p:cSld>
  <p:clrMapOvr>
    <a:masterClrMapping/>
  </p:clrMapOvr>
</p:sld>
</file>

<file path=ppt/theme/theme1.xml><?xml version="1.0" encoding="utf-8"?>
<a:theme xmlns:a="http://schemas.openxmlformats.org/drawingml/2006/main" name="معرض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مستند" ma:contentTypeID="0x01010050B23662559C8F45B6426EBE6EB305AA" ma:contentTypeVersion="1" ma:contentTypeDescription="إنشاء مستند جديد." ma:contentTypeScope="" ma:versionID="db1844e905498c94cdee4f8854e756b5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bb7cb9e2c229867b5e5851801a2fd5b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جدولة تاريخ البدء" ma:description="جدولة تاريخ البدء عبارة عن عمود موقع تم إنشاؤه باستخدام ميزة &quot;النشر&quot;. يتم استخدامه لتعيين التاريخ والوقت الذي ستظهر فيه هذه الصفحة لزوار الموقع لأول مرة." ma:hidden="true" ma:internalName="PublishingStartDate">
      <xsd:simpleType>
        <xsd:restriction base="dms:Unknown"/>
      </xsd:simpleType>
    </xsd:element>
    <xsd:element name="PublishingExpirationDate" ma:index="9" nillable="true" ma:displayName="جدولة تاريخ الانتهاء" ma:description="جدولة تاريخ الانتهاء عبارة عن عمود موقع تم إنشاؤه باستخدام ميزة &quot;النشر&quot;. يتم استخدامه لتعيين التاريخ والوقت الذي لن تظهر بعده هذه الصفحة لزوار الموقع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المحتوى"/>
        <xsd:element ref="dc:title" minOccurs="0" maxOccurs="1" ma:index="4" ma:displayName="ال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C3406E6-5756-4134-8EA5-3D7815424F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0D1E6910-62F9-462D-A806-0731472C66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A2B218-B222-48C2-BC26-85DAED1FB8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TM10001114[[fn=معرض]]</Template>
  <TotalTime>5</TotalTime>
  <Words>66</Words>
  <Application>Microsoft Office PowerPoint</Application>
  <PresentationFormat>شاشة عريضة</PresentationFormat>
  <Paragraphs>10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8" baseType="lpstr">
      <vt:lpstr>Arial</vt:lpstr>
      <vt:lpstr>Calibri</vt:lpstr>
      <vt:lpstr>Gill Sans MT</vt:lpstr>
      <vt:lpstr>Sakkal Majalla</vt:lpstr>
      <vt:lpstr>Times New Roman</vt:lpstr>
      <vt:lpstr>معرض</vt:lpstr>
      <vt:lpstr>      تبويب المراجع العلمية باستخدام موقع Refworks </vt:lpstr>
      <vt:lpstr>المحاور: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تبويب المراجع العلمية باستخدام موقع Refworks</dc:title>
  <dc:creator>NOURAH MAZ. ALJURAYED</dc:creator>
  <cp:lastModifiedBy>itc-ecu@pnu.edu.sa</cp:lastModifiedBy>
  <cp:revision>2</cp:revision>
  <dcterms:created xsi:type="dcterms:W3CDTF">2023-10-22T07:06:55Z</dcterms:created>
  <dcterms:modified xsi:type="dcterms:W3CDTF">2026-08-25T08:47:09Z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0x01010050B23662559C8F45B6426EBE6EB305AA</vt:lpwstr>
  </property>
</Properties>
</file>