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A048F4-C893-4095-BADB-F30EA0178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291" y="2514600"/>
            <a:ext cx="10557164" cy="1675015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برامج التمويل المقدمة من عمادة البحث العلمي وطرق اختيار المجلة العلمية المصنفة المناسبة للبحث</a:t>
            </a:r>
            <a:endParaRPr lang="ar-SA" sz="4000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F61061D-DFE3-4E39-B05C-67B5648749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ar-SA" b="1" dirty="0">
                <a:solidFill>
                  <a:srgbClr val="009999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تقديم</a:t>
            </a:r>
          </a:p>
          <a:p>
            <a:pPr algn="ctr"/>
            <a:r>
              <a:rPr lang="ar-SA" sz="2400" b="1" dirty="0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د. تهاني بنت صالح الدايل </a:t>
            </a:r>
          </a:p>
          <a:p>
            <a:pPr algn="ctr"/>
            <a:r>
              <a:rPr lang="ar-SA" b="1" dirty="0">
                <a:solidFill>
                  <a:srgbClr val="009999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أستاذ التغذية العلاجية المشارك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3887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474F57-985A-408F-896B-56EB7C109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847898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المحاور :</a:t>
            </a:r>
            <a:br>
              <a:rPr lang="ar-SA" b="1" dirty="0">
                <a:solidFill>
                  <a:srgbClr val="009999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</a:b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0C0F956-A558-43BD-8E50-C15721265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sz="3200" dirty="0">
              <a:solidFill>
                <a:schemeClr val="accent5">
                  <a:lumMod val="50000"/>
                </a:schemeClr>
              </a:solidFill>
              <a:latin typeface="PNU Medium" panose="00000600000000000000" pitchFamily="2" charset="-78"/>
              <a:cs typeface="PNU Medium" panose="00000600000000000000" pitchFamily="2" charset="-78"/>
            </a:endParaRPr>
          </a:p>
          <a:p>
            <a:r>
              <a:rPr lang="ar-SA" sz="3200" dirty="0">
                <a:solidFill>
                  <a:schemeClr val="accent5">
                    <a:lumMod val="50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برامج التمويل بعمادة البحث العلمي.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PNU Medium" panose="00000600000000000000" pitchFamily="2" charset="-78"/>
              <a:cs typeface="PNU Medium" panose="00000600000000000000" pitchFamily="2" charset="-78"/>
            </a:endParaRPr>
          </a:p>
          <a:p>
            <a:r>
              <a:rPr lang="ar-SA" sz="3200" dirty="0">
                <a:solidFill>
                  <a:schemeClr val="accent5">
                    <a:lumMod val="50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خطوات التقديم على أحد برامج التمويل.</a:t>
            </a:r>
          </a:p>
          <a:p>
            <a:r>
              <a:rPr lang="ar-SA" sz="3200" dirty="0">
                <a:solidFill>
                  <a:schemeClr val="accent5">
                    <a:lumMod val="50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خطوات اختيار المجلة المصنفة المناسبة للبحث.</a:t>
            </a:r>
          </a:p>
          <a:p>
            <a:r>
              <a:rPr lang="ar-SA" sz="3200" dirty="0">
                <a:solidFill>
                  <a:schemeClr val="accent5">
                    <a:lumMod val="50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خطوات التأكد من تصنيف المجلة العلمية قبل النشر العلمي.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1228122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0B23662559C8F45B6426EBE6EB305AA" ma:contentTypeVersion="1" ma:contentTypeDescription="إنشاء مستند جديد." ma:contentTypeScope="" ma:versionID="db1844e905498c94cdee4f8854e756b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bb7cb9e2c229867b5e5851801a2fd5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جدولة تاريخ البدء" ma:description="جدولة تاريخ البدء عبارة عن عمود موقع تم إنشاؤه باستخدام ميزة &quot;النشر&quot;. يتم استخدامه لتعيين التاريخ والوقت الذي ستظهر فيه هذه الصفحة لزوار الموقع لأول مرة." ma:hidden="true" ma:internalName="PublishingStartDate">
      <xsd:simpleType>
        <xsd:restriction base="dms:Unknown"/>
      </xsd:simpleType>
    </xsd:element>
    <xsd:element name="PublishingExpirationDate" ma:index="9" nillable="true" ma:displayName="جدولة تاريخ الانتهاء" ma:description="جدولة تاريخ الانتهاء عبارة عن عمود موقع تم إنشاؤه باستخدام ميزة &quot;النشر&quot;. يتم استخدامه لتعيين التاريخ والوقت الذي لن تظهر بعده هذه الصفحة لزوار الموقع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6804DB5-B969-49E8-A811-ED437B6867A6}"/>
</file>

<file path=customXml/itemProps2.xml><?xml version="1.0" encoding="utf-8"?>
<ds:datastoreItem xmlns:ds="http://schemas.openxmlformats.org/officeDocument/2006/customXml" ds:itemID="{894F3D3B-1963-47ED-B13B-17595FC0287E}"/>
</file>

<file path=customXml/itemProps3.xml><?xml version="1.0" encoding="utf-8"?>
<ds:datastoreItem xmlns:ds="http://schemas.openxmlformats.org/officeDocument/2006/customXml" ds:itemID="{67F87278-4A11-43C1-AE62-8E71ADE980AA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58</Words>
  <Application>Microsoft Office PowerPoint</Application>
  <PresentationFormat>شاشة عريضة</PresentationFormat>
  <Paragraphs>10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Century Gothic</vt:lpstr>
      <vt:lpstr>PNU Medium</vt:lpstr>
      <vt:lpstr>Tahoma</vt:lpstr>
      <vt:lpstr>Wingdings 3</vt:lpstr>
      <vt:lpstr>ربطة</vt:lpstr>
      <vt:lpstr>برامج التمويل المقدمة من عمادة البحث العلمي وطرق اختيار المجلة العلمية المصنفة المناسبة للبحث</vt:lpstr>
      <vt:lpstr>المحاور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برامج التمويل المقدمة من عمادة البحث العلمي وطرق اختيار المجلة العلمية المصنفة المناسبة للبحث</dc:title>
  <dc:creator>NOURAH MAZ. ALJURAYED</dc:creator>
  <cp:lastModifiedBy>Sawsan A. Alsalem</cp:lastModifiedBy>
  <cp:revision>1</cp:revision>
  <dcterms:created xsi:type="dcterms:W3CDTF">2023-05-11T06:33:41Z</dcterms:created>
  <dcterms:modified xsi:type="dcterms:W3CDTF">2024-06-03T09:04:33Z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0x01010050B23662559C8F45B6426EBE6EB305AA</vt:lpwstr>
  </property>
</Properties>
</file>