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autoCompressPictures="0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12192000" cy="6858000"/>
  <p:notesSz cx="6858000" cy="9144000"/>
  <p:defaultTextStyle>
    <a:defPPr algn="r" rtl="1"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81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90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>
        <p:scale>
          <a:sx n="100" d="100"/>
          <a:sy n="100" d="100"/>
        </p:scale>
        <p:origin x="280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79791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-1489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3504F97C-02E5-402C-B2F7-63EB13E726E6}" type="datetime1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27/11/1445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79791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-1489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EEDC0C31-3BFD-43A2-B8EE-356E8F332F68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79789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715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961FD34-3959-40E3-BA07-2796C1F0FAE8}" type="datetime1">
              <a:rPr lang="ar-SA" noProof="0" smtClean="0"/>
              <a:pPr/>
              <a:t>27/11/1445</a:t>
            </a:fld>
            <a:endParaRPr lang="ar-SA" noProof="0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ar-SA" noProof="0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ar-SA" noProof="0" dirty="0"/>
              <a:t>انقر لتحرير أنماط النص الرئيسي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79789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715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87908AF-65BE-457F-9D87-289A548E61FF}" type="slidenum">
              <a:rPr lang="ar-SA" noProof="0" smtClean="0"/>
              <a:pPr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887908AF-65BE-457F-9D87-289A548E61FF}" type="slidenum">
              <a:rPr lang="ar-SA" smtClean="0"/>
              <a:t>1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ar-SA" smtClean="0"/>
              <a:pPr/>
              <a:t>2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93851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ال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1041400"/>
            <a:ext cx="12192000" cy="4216400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1" anchor="ctr">
            <a:normAutofit/>
          </a:bodyPr>
          <a:lstStyle/>
          <a:p>
            <a:pPr lvl="0" rtl="1">
              <a:spcBef>
                <a:spcPct val="0"/>
              </a:spcBef>
              <a:buNone/>
            </a:pPr>
            <a:endParaRPr lang="ar-SA" sz="4400" b="0" cap="none" spc="0" noProof="0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19050" dir="2700000" algn="tl" rotWithShape="0">
                  <a:schemeClr val="tx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  <a:noFill/>
        </p:spPr>
        <p:txBody>
          <a:bodyPr rtlCol="1" anchor="b"/>
          <a:lstStyle>
            <a:lvl1pPr algn="ctr" rtl="1">
              <a:defRPr sz="6000" b="0" cap="none" spc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العنوان ال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noFill/>
        </p:spPr>
        <p:txBody>
          <a:bodyPr rtlCol="1"/>
          <a:lstStyle>
            <a:lvl1pPr marL="0" indent="0" algn="ctr" rtl="1">
              <a:buNone/>
              <a:defRPr sz="2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  <a:defRPr sz="2000"/>
            </a:lvl2pPr>
            <a:lvl3pPr marL="914400" indent="0" algn="ctr" rtl="1">
              <a:buNone/>
              <a:defRPr sz="1800"/>
            </a:lvl3pPr>
            <a:lvl4pPr marL="1371600" indent="0" algn="ctr" rtl="1">
              <a:buNone/>
              <a:defRPr sz="1600"/>
            </a:lvl4pPr>
            <a:lvl5pPr marL="1828800" indent="0" algn="ctr" rtl="1">
              <a:buNone/>
              <a:defRPr sz="1600"/>
            </a:lvl5pPr>
            <a:lvl6pPr marL="2286000" indent="0" algn="ctr" rtl="1">
              <a:buNone/>
              <a:defRPr sz="1600"/>
            </a:lvl6pPr>
            <a:lvl7pPr marL="2743200" indent="0" algn="ctr" rtl="1">
              <a:buNone/>
              <a:defRPr sz="1600"/>
            </a:lvl7pPr>
            <a:lvl8pPr marL="3200400" indent="0" algn="ctr" rtl="1">
              <a:buNone/>
              <a:defRPr sz="1600"/>
            </a:lvl8pPr>
            <a:lvl9pPr marL="3657600" indent="0" algn="ctr" rtl="1">
              <a:buNone/>
              <a:defRPr sz="1600"/>
            </a:lvl9pPr>
          </a:lstStyle>
          <a:p>
            <a:pPr rtl="1"/>
            <a:r>
              <a:rPr lang="ar-SA" noProof="0"/>
              <a:t>انقر لتحرير نمط العنوان الفرعي للشكل الرئيسي</a:t>
            </a:r>
            <a:endParaRPr lang="ar-SA" noProof="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2FFD628-9FE2-4522-A2BB-1F6BB13C4CB0}" type="datetime1">
              <a:rPr lang="ar-SA" noProof="0" smtClean="0"/>
              <a:pPr/>
              <a:t>27/11/1445</a:t>
            </a:fld>
            <a:endParaRPr lang="ar-SA" noProof="0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ar-SA" noProof="0" dirty="0"/>
              <a:t>إضافة تذييل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D068D91-5085-43EA-8734-9AB23AC0958B}" type="slidenum">
              <a:rPr lang="ar-SA" noProof="0" smtClean="0"/>
              <a:pPr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344601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العنوان والنص ال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 rtl="1">
              <a:defRPr/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العنصر النائب لنص عمودي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vert270" rtlCol="1"/>
          <a:lstStyle>
            <a:lvl1pPr rtl="1">
              <a:defRPr/>
            </a:lvl1pPr>
          </a:lstStyle>
          <a:p>
            <a:pPr lvl="0" rtl="1"/>
            <a:r>
              <a:rPr lang="ar-SA" noProof="0" dirty="0"/>
              <a:t>انقر لتحرير أنماط النص الرئيسي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6C0A25BC-FFC3-4C86-B247-A4E255C6BBBC}" type="datetime1">
              <a:rPr lang="ar-SA" noProof="0" smtClean="0"/>
              <a:t>27/11/1445</a:t>
            </a:fld>
            <a:endParaRPr lang="ar-SA" noProof="0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r>
              <a:rPr lang="ar-SA" noProof="0" dirty="0"/>
              <a:t>إضافة تذييل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FD068D91-5085-43EA-8734-9AB23AC0958B}" type="slidenum">
              <a:rPr lang="ar-SA" noProof="0" smtClean="0"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143035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العنوان العمودي وال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ال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vert" rtlCol="1"/>
          <a:lstStyle>
            <a:lvl1pPr rtl="1">
              <a:defRPr/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العنصر النائب لنص عمودي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vert" rtlCol="1"/>
          <a:lstStyle>
            <a:lvl1pPr rtl="1">
              <a:defRPr/>
            </a:lvl1pPr>
          </a:lstStyle>
          <a:p>
            <a:pPr lvl="0" rtl="1"/>
            <a:r>
              <a:rPr lang="ar-SA" noProof="0" dirty="0"/>
              <a:t>انقر لتحرير أنماط النص الرئيسي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87A93BCA-939B-4B54-ADAC-03993B88C758}" type="datetime1">
              <a:rPr lang="ar-SA" noProof="0" smtClean="0"/>
              <a:t>27/11/1445</a:t>
            </a:fld>
            <a:endParaRPr lang="ar-SA" noProof="0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r>
              <a:rPr lang="ar-SA" noProof="0" dirty="0"/>
              <a:t>إضافة تذييل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FD068D91-5085-43EA-8734-9AB23AC0958B}" type="slidenum">
              <a:rPr lang="ar-SA" noProof="0" smtClean="0"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322468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العنوان وال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 hasCustomPrompt="1"/>
          </p:nvPr>
        </p:nvSpPr>
        <p:spPr/>
        <p:txBody>
          <a:bodyPr rtlCol="1"/>
          <a:lstStyle>
            <a:lvl1pPr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 dirty="0"/>
              <a:t>انقر لتحرير أنماط النص الرئيسي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8D6AF3B-5B9A-471A-9B6C-5CA8E731A558}" type="datetime1">
              <a:rPr lang="ar-SA" noProof="0" smtClean="0"/>
              <a:pPr/>
              <a:t>27/11/1445</a:t>
            </a:fld>
            <a:endParaRPr lang="ar-SA" noProof="0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ar-SA" noProof="0" dirty="0"/>
              <a:t>إضافة تذييل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072508" y="6356350"/>
            <a:ext cx="3276600" cy="365125"/>
          </a:xfrm>
        </p:spPr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D068D91-5085-43EA-8734-9AB23AC0958B}" type="slidenum">
              <a:rPr lang="ar-SA" noProof="0" smtClean="0"/>
              <a:pPr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130851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رأس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rtlCol="1" anchor="b"/>
          <a:lstStyle>
            <a:lvl1pPr algn="r" rtl="1">
              <a:defRPr sz="6000"/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 rtlCol="1"/>
          <a:lstStyle>
            <a:lvl1pPr marL="0" indent="0" algn="r" rtl="1">
              <a:buNone/>
              <a:defRPr sz="2400"/>
            </a:lvl1pPr>
            <a:lvl2pPr marL="457200" indent="0" algn="r" rtl="1">
              <a:buNone/>
              <a:defRPr sz="2000"/>
            </a:lvl2pPr>
            <a:lvl3pPr marL="914400" indent="0" algn="r" rtl="1">
              <a:buNone/>
              <a:defRPr sz="1800"/>
            </a:lvl3pPr>
            <a:lvl4pPr marL="1371600" indent="0" algn="r" rtl="1">
              <a:buNone/>
              <a:defRPr sz="1600"/>
            </a:lvl4pPr>
            <a:lvl5pPr marL="1828800" indent="0" algn="r" rtl="1">
              <a:buNone/>
              <a:defRPr sz="1600"/>
            </a:lvl5pPr>
            <a:lvl6pPr marL="2286000" indent="0" algn="r" rtl="1">
              <a:buNone/>
              <a:defRPr sz="1600"/>
            </a:lvl6pPr>
            <a:lvl7pPr marL="2743200" indent="0" algn="r" rtl="1">
              <a:buNone/>
              <a:defRPr sz="1600"/>
            </a:lvl7pPr>
            <a:lvl8pPr marL="3200400" indent="0" algn="r" rtl="1">
              <a:buNone/>
              <a:defRPr sz="1600"/>
            </a:lvl8pPr>
            <a:lvl9pPr marL="3657600" indent="0" algn="r" rtl="1">
              <a:buNone/>
              <a:defRPr sz="1600"/>
            </a:lvl9pPr>
          </a:lstStyle>
          <a:p>
            <a:pPr lvl="0" rtl="1"/>
            <a:r>
              <a:rPr lang="ar-SA" noProof="0" dirty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F37FE4B9-DA3A-4F4E-86CA-A33905FB4DF6}" type="datetime1">
              <a:rPr lang="ar-SA" noProof="0" smtClean="0"/>
              <a:t>27/11/1445</a:t>
            </a:fld>
            <a:endParaRPr lang="ar-SA" noProof="0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r>
              <a:rPr lang="ar-SA" noProof="0" dirty="0"/>
              <a:t>إضافة تذييل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FD068D91-5085-43EA-8734-9AB23AC0958B}" type="slidenum">
              <a:rPr lang="ar-SA" noProof="0" smtClean="0"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207342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 rtl="1">
              <a:defRPr/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rtlCol="1"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 algn="r" rtl="1">
              <a:defRPr sz="1800"/>
            </a:lvl6pPr>
            <a:lvl7pPr algn="r" rtl="1">
              <a:defRPr sz="1800"/>
            </a:lvl7pPr>
            <a:lvl8pPr algn="r" rtl="1">
              <a:defRPr sz="1800"/>
            </a:lvl8pPr>
            <a:lvl9pPr algn="r" rtl="1">
              <a:defRPr sz="1800"/>
            </a:lvl9pPr>
          </a:lstStyle>
          <a:p>
            <a:pPr lvl="0" rtl="1"/>
            <a:r>
              <a:rPr lang="ar-SA" noProof="0" dirty="0"/>
              <a:t>انقر لتحرير أنماط النص الرئيسي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rtlCol="1"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 algn="r" rtl="1">
              <a:defRPr sz="1800"/>
            </a:lvl6pPr>
            <a:lvl7pPr algn="r" rtl="1">
              <a:defRPr sz="1800"/>
            </a:lvl7pPr>
            <a:lvl8pPr algn="r" rtl="1">
              <a:defRPr sz="1800"/>
            </a:lvl8pPr>
            <a:lvl9pPr algn="r" rtl="1">
              <a:defRPr sz="1800"/>
            </a:lvl9pPr>
          </a:lstStyle>
          <a:p>
            <a:pPr lvl="0" rtl="1"/>
            <a:r>
              <a:rPr lang="ar-SA" noProof="0" dirty="0"/>
              <a:t>انقر لتحرير أنماط النص الرئيسي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736B7AB7-B49A-4C9A-A9AD-CE306CC582DA}" type="datetime1">
              <a:rPr lang="ar-SA" noProof="0" smtClean="0"/>
              <a:t>27/11/1445</a:t>
            </a:fld>
            <a:endParaRPr lang="ar-SA" noProof="0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r>
              <a:rPr lang="ar-SA" noProof="0" dirty="0"/>
              <a:t>إضافة تذييل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FD068D91-5085-43EA-8734-9AB23AC0958B}" type="slidenum">
              <a:rPr lang="ar-SA" noProof="0" smtClean="0"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396451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 rtlCol="1"/>
          <a:lstStyle>
            <a:lvl1pPr rtl="1">
              <a:defRPr/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 hasCustomPrompt="1"/>
          </p:nvPr>
        </p:nvSpPr>
        <p:spPr>
          <a:xfrm>
            <a:off x="831850" y="1489075"/>
            <a:ext cx="5156200" cy="641350"/>
          </a:xfrm>
        </p:spPr>
        <p:txBody>
          <a:bodyPr rtlCol="1" anchor="b"/>
          <a:lstStyle>
            <a:lvl1pPr marL="0" indent="0" algn="r" rtl="1">
              <a:buNone/>
              <a:defRPr sz="2400" b="1"/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 dirty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 hasCustomPrompt="1"/>
          </p:nvPr>
        </p:nvSpPr>
        <p:spPr>
          <a:xfrm>
            <a:off x="831850" y="2193925"/>
            <a:ext cx="5156200" cy="3978275"/>
          </a:xfrm>
        </p:spPr>
        <p:txBody>
          <a:bodyPr rtlCol="1"/>
          <a:lstStyle>
            <a:lvl1pPr algn="r" rtl="1">
              <a:defRPr sz="2400"/>
            </a:lvl1pPr>
            <a:lvl2pPr algn="r" rtl="1">
              <a:defRPr sz="2000"/>
            </a:lvl2pPr>
            <a:lvl3pPr algn="r" rtl="1">
              <a:defRPr sz="1800"/>
            </a:lvl3pPr>
            <a:lvl4pPr algn="r" rtl="1">
              <a:defRPr sz="1600"/>
            </a:lvl4pPr>
            <a:lvl5pPr algn="r" rtl="1">
              <a:defRPr sz="1600"/>
            </a:lvl5pPr>
            <a:lvl6pPr algn="r" rtl="1">
              <a:defRPr sz="1600"/>
            </a:lvl6pPr>
            <a:lvl7pPr algn="r" rtl="1">
              <a:defRPr sz="1600"/>
            </a:lvl7pPr>
            <a:lvl8pPr algn="r" rtl="1">
              <a:defRPr sz="1600"/>
            </a:lvl8pPr>
            <a:lvl9pPr algn="r" rtl="1">
              <a:defRPr sz="1600"/>
            </a:lvl9pPr>
          </a:lstStyle>
          <a:p>
            <a:pPr lvl="0" rtl="1"/>
            <a:r>
              <a:rPr lang="ar-SA" noProof="0" dirty="0"/>
              <a:t>انقر لتحرير أنماط النص الرئيسي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 hasCustomPrompt="1"/>
          </p:nvPr>
        </p:nvSpPr>
        <p:spPr>
          <a:xfrm>
            <a:off x="6189663" y="1489075"/>
            <a:ext cx="5157787" cy="641350"/>
          </a:xfrm>
        </p:spPr>
        <p:txBody>
          <a:bodyPr rtlCol="1" anchor="b"/>
          <a:lstStyle>
            <a:lvl1pPr marL="0" indent="0" algn="r" rtl="1">
              <a:buNone/>
              <a:defRPr sz="2400" b="1"/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 dirty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 hasCustomPrompt="1"/>
          </p:nvPr>
        </p:nvSpPr>
        <p:spPr>
          <a:xfrm>
            <a:off x="6189663" y="2193925"/>
            <a:ext cx="5157787" cy="3978275"/>
          </a:xfrm>
        </p:spPr>
        <p:txBody>
          <a:bodyPr rtlCol="1"/>
          <a:lstStyle>
            <a:lvl1pPr algn="r" rtl="1">
              <a:defRPr sz="2400"/>
            </a:lvl1pPr>
            <a:lvl2pPr algn="r" rtl="1">
              <a:defRPr sz="2000"/>
            </a:lvl2pPr>
            <a:lvl3pPr algn="r" rtl="1">
              <a:defRPr sz="1800"/>
            </a:lvl3pPr>
            <a:lvl4pPr algn="r" rtl="1">
              <a:defRPr sz="1600"/>
            </a:lvl4pPr>
            <a:lvl5pPr algn="r" rtl="1">
              <a:defRPr sz="1600"/>
            </a:lvl5pPr>
            <a:lvl6pPr algn="r" rtl="1">
              <a:defRPr sz="1600"/>
            </a:lvl6pPr>
            <a:lvl7pPr algn="r" rtl="1">
              <a:defRPr sz="1600"/>
            </a:lvl7pPr>
            <a:lvl8pPr algn="r" rtl="1">
              <a:defRPr sz="1600"/>
            </a:lvl8pPr>
            <a:lvl9pPr algn="r" rtl="1">
              <a:defRPr sz="1600"/>
            </a:lvl9pPr>
          </a:lstStyle>
          <a:p>
            <a:pPr lvl="0" rtl="1"/>
            <a:r>
              <a:rPr lang="ar-SA" noProof="0" dirty="0"/>
              <a:t>انقر لتحرير أنماط النص الرئيسي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4248ABF7-249C-45B0-A167-1BF736C14949}" type="datetime1">
              <a:rPr lang="ar-SA" noProof="0" smtClean="0"/>
              <a:t>27/11/1445</a:t>
            </a:fld>
            <a:endParaRPr lang="ar-SA" noProof="0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r>
              <a:rPr lang="ar-SA" noProof="0" dirty="0"/>
              <a:t>إضافة تذييل</a:t>
            </a: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FD068D91-5085-43EA-8734-9AB23AC0958B}" type="slidenum">
              <a:rPr lang="ar-SA" noProof="0" smtClean="0"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190685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ال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 rtl="1">
              <a:defRPr/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5A75EF26-45D1-4AD4-BEF0-055D2413F215}" type="datetime1">
              <a:rPr lang="ar-SA" noProof="0" smtClean="0"/>
              <a:t>27/11/1445</a:t>
            </a:fld>
            <a:endParaRPr lang="ar-SA" noProof="0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r>
              <a:rPr lang="ar-SA" noProof="0" dirty="0"/>
              <a:t>إضافة تذييل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FD068D91-5085-43EA-8734-9AB23AC0958B}" type="slidenum">
              <a:rPr lang="ar-SA" noProof="0" smtClean="0"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382106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E32175DC-10F8-4173-9ABF-A1BA294F1A1C}" type="datetime1">
              <a:rPr lang="ar-SA" noProof="0" smtClean="0"/>
              <a:t>27/11/1445</a:t>
            </a:fld>
            <a:endParaRPr lang="ar-SA" noProof="0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r>
              <a:rPr lang="ar-SA" noProof="0" dirty="0"/>
              <a:t>إضافة تذييل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FD068D91-5085-43EA-8734-9AB23AC0958B}" type="slidenum">
              <a:rPr lang="ar-SA" noProof="0" smtClean="0"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234436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المحتوى ذو 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1" anchor="b"/>
          <a:lstStyle>
            <a:lvl1pPr algn="r" rtl="1">
              <a:defRPr sz="3200"/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1"/>
          <a:lstStyle>
            <a:lvl1pPr algn="r" rtl="1">
              <a:defRPr sz="3200"/>
            </a:lvl1pPr>
            <a:lvl2pPr algn="r" rtl="1">
              <a:defRPr sz="2800"/>
            </a:lvl2pPr>
            <a:lvl3pPr algn="r" rtl="1">
              <a:defRPr sz="2400"/>
            </a:lvl3pPr>
            <a:lvl4pPr algn="r" rtl="1">
              <a:defRPr sz="2000"/>
            </a:lvl4pPr>
            <a:lvl5pPr algn="r" rtl="1">
              <a:defRPr sz="2000"/>
            </a:lvl5pPr>
            <a:lvl6pPr algn="r" rtl="1">
              <a:defRPr sz="2000"/>
            </a:lvl6pPr>
            <a:lvl7pPr algn="r" rtl="1">
              <a:defRPr sz="2000"/>
            </a:lvl7pPr>
            <a:lvl8pPr algn="r" rtl="1">
              <a:defRPr sz="2000"/>
            </a:lvl8pPr>
            <a:lvl9pPr algn="r" rtl="1">
              <a:defRPr sz="2000"/>
            </a:lvl9pPr>
          </a:lstStyle>
          <a:p>
            <a:pPr lvl="0" rtl="1"/>
            <a:r>
              <a:rPr lang="ar-SA" noProof="0" dirty="0"/>
              <a:t>انقر لتحرير أنماط النص الرئيسي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01850"/>
            <a:ext cx="3932237" cy="3759200"/>
          </a:xfrm>
        </p:spPr>
        <p:txBody>
          <a:bodyPr rtlCol="1"/>
          <a:lstStyle>
            <a:lvl1pPr marL="0" indent="0" algn="r" rtl="1">
              <a:buNone/>
              <a:defRPr sz="1600"/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ar-SA" noProof="0" dirty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4DC462E8-1410-415C-9A6E-15DFEE8FF75E}" type="datetime1">
              <a:rPr lang="ar-SA" noProof="0" smtClean="0"/>
              <a:t>27/11/1445</a:t>
            </a:fld>
            <a:endParaRPr lang="ar-SA" noProof="0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r>
              <a:rPr lang="ar-SA" noProof="0" dirty="0"/>
              <a:t>إضافة تذييل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FD068D91-5085-43EA-8734-9AB23AC0958B}" type="slidenum">
              <a:rPr lang="ar-SA" noProof="0" smtClean="0"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240603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ات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1" anchor="b"/>
          <a:lstStyle>
            <a:lvl1pPr algn="r" rtl="1">
              <a:defRPr sz="3200"/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صورة 2" descr="عنصر نائب فارغ لإضافة صورة. انقر فوق العنصر النائب ثم حدد الصورة التي ترغب بإضافتها.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1"/>
          <a:lstStyle>
            <a:lvl1pPr marL="0" indent="0" algn="r" rtl="1">
              <a:buNone/>
              <a:defRPr sz="3200"/>
            </a:lvl1pPr>
            <a:lvl2pPr marL="457200" indent="0" algn="r" rtl="1">
              <a:buNone/>
              <a:defRPr sz="2800"/>
            </a:lvl2pPr>
            <a:lvl3pPr marL="914400" indent="0" algn="r" rtl="1">
              <a:buNone/>
              <a:defRPr sz="2400"/>
            </a:lvl3pPr>
            <a:lvl4pPr marL="1371600" indent="0" algn="r" rtl="1">
              <a:buNone/>
              <a:defRPr sz="2000"/>
            </a:lvl4pPr>
            <a:lvl5pPr marL="1828800" indent="0" algn="r" rtl="1">
              <a:buNone/>
              <a:defRPr sz="2000"/>
            </a:lvl5pPr>
            <a:lvl6pPr marL="2286000" indent="0" algn="r" rtl="1">
              <a:buNone/>
              <a:defRPr sz="2000"/>
            </a:lvl6pPr>
            <a:lvl7pPr marL="2743200" indent="0" algn="r" rtl="1">
              <a:buNone/>
              <a:defRPr sz="2000"/>
            </a:lvl7pPr>
            <a:lvl8pPr marL="3200400" indent="0" algn="r" rtl="1">
              <a:buNone/>
              <a:defRPr sz="2000"/>
            </a:lvl8pPr>
            <a:lvl9pPr marL="3657600" indent="0" algn="r" rtl="1">
              <a:buNone/>
              <a:defRPr sz="2000"/>
            </a:lvl9pPr>
          </a:lstStyle>
          <a:p>
            <a:pPr rtl="1"/>
            <a:r>
              <a:rPr lang="ar-SA" noProof="0"/>
              <a:t>انقر فوق الأيقونة لإضافة صورة</a:t>
            </a:r>
            <a:endParaRPr lang="ar-SA" noProof="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01850"/>
            <a:ext cx="3932237" cy="3759200"/>
          </a:xfrm>
        </p:spPr>
        <p:txBody>
          <a:bodyPr rtlCol="1"/>
          <a:lstStyle>
            <a:lvl1pPr marL="0" indent="0" algn="r" rtl="1">
              <a:buNone/>
              <a:defRPr sz="1600"/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ar-SA" noProof="0" dirty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F0147D3B-3B0E-453B-AC3E-FCFA1C585427}" type="datetime1">
              <a:rPr lang="ar-SA" noProof="0" smtClean="0"/>
              <a:t>27/11/1445</a:t>
            </a:fld>
            <a:endParaRPr lang="ar-SA" noProof="0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r>
              <a:rPr lang="ar-SA" noProof="0" dirty="0"/>
              <a:t>إضافة تذييل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FD068D91-5085-43EA-8734-9AB23AC0958B}" type="slidenum">
              <a:rPr lang="ar-SA" noProof="0" smtClean="0"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43656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1" anchor="ctr">
            <a:normAutofit/>
          </a:bodyPr>
          <a:lstStyle/>
          <a:p>
            <a:pPr rtl="1"/>
            <a:r>
              <a:rPr lang="ar-SA" noProof="0" dirty="0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1">
            <a:normAutofit/>
          </a:bodyPr>
          <a:lstStyle/>
          <a:p>
            <a:pPr lvl="0" rtl="1"/>
            <a:r>
              <a:rPr lang="ar-SA" noProof="0" dirty="0"/>
              <a:t>انقر لتحرير أنماط النص الرئيسي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55095" y="6356347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>
              <a:defRPr sz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02A0131-31EA-4561-BD33-57CF0F60A7F5}" type="datetime1">
              <a:rPr lang="ar-SA" smtClean="0"/>
              <a:pPr/>
              <a:t>27/11/1445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>
              <a:defRPr sz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ar-SA" noProof="0" dirty="0"/>
              <a:t>إضافة تذييل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082556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D068D91-5085-43EA-8734-9AB23AC0958B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7745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r" defTabSz="914400" rtl="1" eaLnBrk="1" latinLnBrk="0" hangingPunct="1">
        <a:spcBef>
          <a:spcPct val="0"/>
        </a:spcBef>
        <a:buNone/>
        <a:defRPr sz="4400" b="0" kern="1200" cap="none" spc="0">
          <a:ln w="0"/>
          <a:solidFill>
            <a:schemeClr val="tx2">
              <a:lumMod val="50000"/>
            </a:schemeClr>
          </a:solidFill>
          <a:effectLst>
            <a:outerShdw blurRad="38100" dist="19050" dir="2700000" algn="tl" rotWithShape="0">
              <a:schemeClr val="tx1">
                <a:alpha val="40000"/>
              </a:schemeClr>
            </a:outerShdw>
          </a:effectLst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r" defTabSz="914400" rtl="1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r" defTabSz="914400" rtl="1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r" defTabSz="914400" rtl="1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r" defTabSz="914400" rtl="1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r" defTabSz="914400" rtl="1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indent="0" algn="r" defTabSz="914400" rtl="1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ctrTitle"/>
          </p:nvPr>
        </p:nvSpPr>
        <p:spPr/>
        <p:txBody>
          <a:bodyPr rtlCol="1">
            <a:normAutofit/>
          </a:bodyPr>
          <a:lstStyle/>
          <a:p>
            <a:r>
              <a:rPr lang="ar-SA" b="1" dirty="0">
                <a:solidFill>
                  <a:schemeClr val="accent1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تحليل البيانات الإحصائية باستخدام برنامج </a:t>
            </a:r>
            <a:r>
              <a:rPr lang="en-US" b="1" dirty="0" err="1">
                <a:solidFill>
                  <a:schemeClr val="accent1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Excell</a:t>
            </a: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العنوان الفرعي 2"/>
          <p:cNvSpPr>
            <a:spLocks noGrp="1"/>
          </p:cNvSpPr>
          <p:nvPr>
            <p:ph type="subTitle" idx="1"/>
          </p:nvPr>
        </p:nvSpPr>
        <p:spPr/>
        <p:txBody>
          <a:bodyPr rtlCol="1"/>
          <a:lstStyle/>
          <a:p>
            <a:pPr>
              <a:lnSpc>
                <a:spcPct val="150000"/>
              </a:lnSpc>
            </a:pPr>
            <a:r>
              <a:rPr lang="ar-SA" b="1" dirty="0" err="1">
                <a:solidFill>
                  <a:srgbClr val="009999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للاستاذة</a:t>
            </a:r>
            <a:r>
              <a:rPr lang="ar-SA" b="1" dirty="0">
                <a:solidFill>
                  <a:srgbClr val="009999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 الدكتورة/ منى الغامدي</a:t>
            </a:r>
          </a:p>
          <a:p>
            <a:pPr>
              <a:lnSpc>
                <a:spcPct val="150000"/>
              </a:lnSpc>
            </a:pPr>
            <a:r>
              <a:rPr lang="ar-SA" sz="2000" b="1" dirty="0">
                <a:solidFill>
                  <a:schemeClr val="accent1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أستاذ المناهج وطرق التدريس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العنوان 12"/>
          <p:cNvSpPr>
            <a:spLocks noGrp="1"/>
          </p:cNvSpPr>
          <p:nvPr>
            <p:ph type="title"/>
          </p:nvPr>
        </p:nvSpPr>
        <p:spPr>
          <a:xfrm>
            <a:off x="838200" y="215495"/>
            <a:ext cx="10515600" cy="1325563"/>
          </a:xfrm>
        </p:spPr>
        <p:txBody>
          <a:bodyPr rtlCol="1">
            <a:normAutofit/>
          </a:bodyPr>
          <a:lstStyle/>
          <a:p>
            <a:r>
              <a:rPr lang="ar-SA" sz="6000" b="1" dirty="0">
                <a:solidFill>
                  <a:schemeClr val="accent1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محاور وموضوعات الدورة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idx="1"/>
          </p:nvPr>
        </p:nvSpPr>
        <p:spPr/>
        <p:txBody>
          <a:bodyPr rtlCol="1"/>
          <a:lstStyle/>
          <a:p>
            <a:pPr lvl="0"/>
            <a:r>
              <a:rPr lang="ar-SA" dirty="0"/>
              <a:t>ادخال البيانات في برنامج الاكسل.</a:t>
            </a:r>
            <a:endParaRPr lang="en-US" dirty="0"/>
          </a:p>
          <a:p>
            <a:pPr lvl="0"/>
            <a:r>
              <a:rPr lang="ar-SA" dirty="0"/>
              <a:t>استخراج الإحصاءات الوصفية باستخدام برنامج الاكسل. </a:t>
            </a:r>
            <a:endParaRPr lang="en-US" dirty="0"/>
          </a:p>
          <a:p>
            <a:pPr lvl="0"/>
            <a:r>
              <a:rPr lang="ar-SA" dirty="0"/>
              <a:t>الرسوم البيانية في برنامج الاكسل.</a:t>
            </a:r>
            <a:endParaRPr lang="en-US" dirty="0"/>
          </a:p>
          <a:p>
            <a:pPr lvl="0"/>
            <a:r>
              <a:rPr lang="ar-SA" dirty="0"/>
              <a:t>إضافة التحليل الاحصائي لقائمة </a:t>
            </a:r>
            <a:r>
              <a:rPr lang="en-US" dirty="0"/>
              <a:t>Data</a:t>
            </a:r>
            <a:r>
              <a:rPr lang="ar-SA" dirty="0"/>
              <a:t> في برنامج الاكسل.</a:t>
            </a:r>
            <a:endParaRPr lang="en-US" dirty="0"/>
          </a:p>
          <a:p>
            <a:pPr lvl="0"/>
            <a:r>
              <a:rPr lang="ar-SA" dirty="0"/>
              <a:t>التعامل مع الاستبيان في برنامج الاكسل.</a:t>
            </a:r>
            <a:endParaRPr lang="en-US" dirty="0"/>
          </a:p>
          <a:p>
            <a:pPr lvl="0"/>
            <a:r>
              <a:rPr lang="ar-SA" dirty="0"/>
              <a:t>معامل الارتباط باستخدام برنامج الاكسل.</a:t>
            </a:r>
            <a:endParaRPr lang="en-US" dirty="0"/>
          </a:p>
          <a:p>
            <a:r>
              <a:rPr lang="ar-SA" dirty="0"/>
              <a:t>معامل الثبات باستخدام برنامج اكسل.</a:t>
            </a: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49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قالب تصميم ورقة الموسيقى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208260_TF03460577" id="{30F7E5FD-C0D9-4A20-982A-E475A0FB994F}" vid="{45C6F974-E63D-44EF-889B-8E6BA38995E8}"/>
    </a:ext>
  </a:extLst>
</a:theme>
</file>

<file path=ppt/theme/theme2.xml><?xml version="1.0" encoding="utf-8"?>
<a:theme xmlns:a="http://schemas.openxmlformats.org/drawingml/2006/main" name="نسق Offic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نسق Offic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50B23662559C8F45B6426EBE6EB305AA" ma:contentTypeVersion="1" ma:contentTypeDescription="إنشاء مستند جديد." ma:contentTypeScope="" ma:versionID="db1844e905498c94cdee4f8854e756b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bb7cb9e2c229867b5e5851801a2fd5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جدولة تاريخ البدء" ma:description="جدولة تاريخ البدء عبارة عن عمود موقع تم إنشاؤه باستخدام ميزة &quot;النشر&quot;. يتم استخدامه لتعيين التاريخ والوقت الذي ستظهر فيه هذه الصفحة لزوار الموقع لأول مرة." ma:hidden="true" ma:internalName="PublishingStartDate">
      <xsd:simpleType>
        <xsd:restriction base="dms:Unknown"/>
      </xsd:simpleType>
    </xsd:element>
    <xsd:element name="PublishingExpirationDate" ma:index="9" nillable="true" ma:displayName="جدولة تاريخ الانتهاء" ma:description="جدولة تاريخ الانتهاء عبارة عن عمود موقع تم إنشاؤه باستخدام ميزة &quot;النشر&quot;. يتم استخدامه لتعيين التاريخ والوقت الذي لن تظهر بعده هذه الصفحة لزوار الموقع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5B97000-0B72-42D3-A797-4D49E598B440}"/>
</file>

<file path=customXml/itemProps2.xml><?xml version="1.0" encoding="utf-8"?>
<ds:datastoreItem xmlns:ds="http://schemas.openxmlformats.org/officeDocument/2006/customXml" ds:itemID="{09D77B3D-1145-4B60-99CB-2191A4993292}"/>
</file>

<file path=customXml/itemProps3.xml><?xml version="1.0" encoding="utf-8"?>
<ds:datastoreItem xmlns:ds="http://schemas.openxmlformats.org/officeDocument/2006/customXml" ds:itemID="{68BDDA08-70B9-43DE-8BAB-592959651A57}"/>
</file>

<file path=docProps/app.xml><?xml version="1.0" encoding="utf-8"?>
<Properties xmlns="http://schemas.openxmlformats.org/officeDocument/2006/extended-properties" xmlns:vt="http://schemas.openxmlformats.org/officeDocument/2006/docPropsVTypes">
  <Template>شرائح تصميمية على شكل نوتة موسيقية</Template>
  <TotalTime>4</TotalTime>
  <Words>67</Words>
  <Application>Microsoft Office PowerPoint</Application>
  <PresentationFormat>شاشة عريضة</PresentationFormat>
  <Paragraphs>13</Paragraphs>
  <Slides>2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6" baseType="lpstr">
      <vt:lpstr>Arial</vt:lpstr>
      <vt:lpstr>PNU Medium</vt:lpstr>
      <vt:lpstr>Tahoma</vt:lpstr>
      <vt:lpstr>قالب تصميم ورقة الموسيقى</vt:lpstr>
      <vt:lpstr>تحليل البيانات الإحصائية باستخدام برنامج Excell</vt:lpstr>
      <vt:lpstr>محاور وموضوعات الدورة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تحليل البيانات الإحصائية باستخدام برنامج Excell</dc:title>
  <dc:creator>NOURAH MAZ. ALJURAYED</dc:creator>
  <cp:lastModifiedBy>Sawsan A. Alsalem</cp:lastModifiedBy>
  <cp:revision>1</cp:revision>
  <dcterms:created xsi:type="dcterms:W3CDTF">2023-05-14T06:29:05Z</dcterms:created>
  <dcterms:modified xsi:type="dcterms:W3CDTF">2024-06-03T08:48:09Z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0x01010050B23662559C8F45B6426EBE6EB305AA</vt:lpwstr>
  </property>
  <property fmtid="{D5CDD505-2E9C-101B-9397-08002B2CF9AE}" pid="3" name="Order">
    <vt:r8>74067200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