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6CE"/>
    <a:srgbClr val="05C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7" autoAdjust="0"/>
    <p:restoredTop sz="94660" autoAdjust="0"/>
  </p:normalViewPr>
  <p:slideViewPr>
    <p:cSldViewPr snapToGrid="0">
      <p:cViewPr varScale="1">
        <p:scale>
          <a:sx n="58" d="100"/>
          <a:sy n="58" d="100"/>
        </p:scale>
        <p:origin x="48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A3E2802-A160-427D-A15D-D064A16B6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E9CB75A9-81AF-4C2F-B699-74BA90214C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37A7E6A-6CD0-416B-BF25-B93717755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E01E076-9EC3-404A-BDF0-CD0B2BCC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F08C790-C69A-4164-B0E2-E8F7A661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334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756E0A-AED0-4649-A486-30A45EEDB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6BCAB9D-9403-495B-95D1-4A1402F5C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7B029C8-7CAA-4DA8-87A5-6E11D672D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269D4A6-D8F4-4246-9EB7-B2BB725E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4BC54F3-7298-4E3E-8020-A300E02F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147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52AE73B-1A9A-4341-9AD7-800FE01F7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D54791B0-7472-4FF6-8E5F-A245689C3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51F4E6-8471-4FDE-943B-97CC53F2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7DFBE8D-FD0D-42BE-AE17-8C04F3B2F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66D40C-C498-492D-B68E-963B1C4E8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42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E7B03C-9AE1-43F2-B875-7AB46125C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F4F5290-0656-43A8-ABBA-BEC01AA53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0CC9FD-DFBA-41F9-BD35-73F36D98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3E2BD10-8EB6-4551-80C5-549F263C3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4D1790-C4AA-4B7E-A2CA-F870DB306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054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54DB484-BDA7-442D-A997-84E337D0B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B75C5E2-1166-46B0-833C-62D3E7D33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896FF88-F316-413E-97BB-CF7B57156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4E81A0C-A6D7-43B8-A3FF-A6F68072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329D7C-C228-46B6-AC97-83E914F9A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066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24E12B-C8F6-4A94-8AAF-5CAF8D07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4DD2C65-01A1-4CEB-B702-AEF3836FDE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51448EB-F223-46CA-8EF9-5DAA237F13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31C4804-F8CC-41D3-AE19-D0636239A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FE31664-FFAF-4AA1-AC05-E42DA630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C986E37-2CC1-442F-8A96-4B659A0A0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287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033D72B-FCCD-4B60-B33E-5A934DEBE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02A3BA-BEF2-457A-8FC1-0E73F1080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487A4A5-A320-40A7-9806-D1C0BD0CC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77F8110-0BD6-441A-8DAC-02695A7FCE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76D0082-71EE-4275-9B1C-0D3310A20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13CB0210-991C-4516-B631-B1C794140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F8A1B7B6-4323-4D2B-B24C-F5B004976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3F46D5E-C82E-45F0-93F2-8FCBBFC7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577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C62A1B-6FFF-42F1-83AF-45CB0A51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FF06B0A-42FB-4C38-973E-4C8A8D7D6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42D0AFE1-64BD-406A-A9BF-D59C5532C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587D534-DE03-4C98-A9D7-88CB179C0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19949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A83541F-27B0-428B-B833-DEACB5126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82CD0EA9-71AF-4AB5-8FE4-55F51255A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19727DC-D003-48D1-8CE5-6964DE79C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819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2A2339-393C-4275-8204-9C63B2000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1B7F073-E743-479D-BE9F-6D9CAE034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CF9C79D-E58F-4258-AA0D-3B2CD6928F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63839DA-1453-4697-92D6-FE6AAC376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B71862C-30AE-4DF9-8802-D53D3C09E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64DBCAB-6C18-4073-AEB9-7CBEAB856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600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403BCB-7027-47E2-B612-D90F76751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CC5187D8-667F-4E5B-8475-162D76E0E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17B4155-525A-4B07-8D90-0DA06B9385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82C9919-4CB0-44C5-9664-3CE176C4D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9103187-DB58-42DB-A51A-6CCB65AA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6A3847-C5EC-42CE-B0CF-07AE2B46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9525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3C1835A-F812-4101-8D7F-47DDC7CF6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65B6007-E351-4A8A-8B50-8D68D5CFD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D469B82-04DC-41C8-A762-D319F88627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72EF-7B2D-46CE-98AD-A3CF658AB4EB}" type="datetimeFigureOut">
              <a:rPr lang="ar-SA" smtClean="0"/>
              <a:t>25/11/1444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6799FA-397C-4E15-8BDF-919036433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1DB1AED-A12B-4677-B3E5-B63364472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7BDFC-00AE-46D9-A397-A5CC00B2A0E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1995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cn-ssg@pnu.edu.sa" TargetMode="External"/><Relationship Id="rId4" Type="http://schemas.openxmlformats.org/officeDocument/2006/relationships/hyperlink" Target="mailto:cn-ru@pnu.edu.sa)&#1575;&#1604;&#1583;&#1608;&#1585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49FC95B-4801-4FB7-84B2-58A255EA9B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37"/>
            <a:ext cx="12192000" cy="6839726"/>
          </a:xfrm>
          <a:prstGeom prst="rect">
            <a:avLst/>
          </a:prstGeom>
        </p:spPr>
      </p:pic>
      <p:pic>
        <p:nvPicPr>
          <p:cNvPr id="4" name="صورة 3" descr="C:\Users\hsalhaqbani\AppData\Local\Microsoft\Windows\Temporary Internet Files\Content.IE5\XB096XDP\IMG-20200122-WA002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467" y="167009"/>
            <a:ext cx="1464034" cy="90150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مستطيل 1"/>
          <p:cNvSpPr/>
          <p:nvPr/>
        </p:nvSpPr>
        <p:spPr>
          <a:xfrm>
            <a:off x="5774075" y="1053739"/>
            <a:ext cx="2866491" cy="324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sz="1400" dirty="0">
                <a:ea typeface="Calibri"/>
              </a:rPr>
              <a:t> </a:t>
            </a:r>
            <a:endParaRPr lang="en-US" sz="1400" dirty="0">
              <a:ea typeface="Calibri"/>
              <a:cs typeface="Arial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246910" y="1068512"/>
            <a:ext cx="9453592" cy="415908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sz="2000" b="1" dirty="0">
                <a:latin typeface="Hacen Tehran" panose="02000000000000000000" pitchFamily="2" charset="-78"/>
                <a:ea typeface="Calibri"/>
                <a:cs typeface="Hacen Tehran" panose="02000000000000000000" pitchFamily="2" charset="-78"/>
              </a:rPr>
              <a:t>تعلن كلية التمريض</a:t>
            </a:r>
            <a:endParaRPr lang="en-US" sz="1400" b="1" dirty="0">
              <a:latin typeface="Hacen Tehran" panose="02000000000000000000" pitchFamily="2" charset="-78"/>
              <a:ea typeface="Calibri"/>
              <a:cs typeface="Hacen Tehran" panose="02000000000000000000" pitchFamily="2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latin typeface="GE SS Two Bold" pitchFamily="18" charset="-78"/>
                <a:ea typeface="GE SS Two Bold" pitchFamily="18" charset="-78"/>
                <a:cs typeface="Bader" pitchFamily="2" charset="-78"/>
              </a:rPr>
              <a:t>ممثلة بوحدة الارشاد الاكاديمي</a:t>
            </a:r>
            <a:endParaRPr lang="ar-SA" dirty="0">
              <a:ea typeface="Calibri"/>
              <a:cs typeface="Bader" pitchFamily="2" charset="-78"/>
            </a:endParaRPr>
          </a:p>
          <a:p>
            <a:pPr algn="just">
              <a:spcAft>
                <a:spcPts val="1000"/>
              </a:spcAft>
            </a:pPr>
            <a:r>
              <a:rPr lang="ar-SA" sz="1400" dirty="0">
                <a:ea typeface="Calibri"/>
              </a:rPr>
              <a:t> </a:t>
            </a:r>
          </a:p>
          <a:p>
            <a:pPr algn="just">
              <a:spcAft>
                <a:spcPts val="1000"/>
              </a:spcAft>
            </a:pPr>
            <a:r>
              <a:rPr lang="ar-SA" sz="1400" b="1" dirty="0">
                <a:ea typeface="Calibri"/>
              </a:rPr>
              <a:t>                            نهنئكم بمناسبه قرب بداية الفصل الدراسي الثاني للعام  الدراسي 1444هـ متمنين لكم مزيد من التفوق والنجاحات .</a:t>
            </a:r>
          </a:p>
          <a:p>
            <a:pPr algn="ctr">
              <a:spcAft>
                <a:spcPts val="1000"/>
              </a:spcAft>
            </a:pPr>
            <a:r>
              <a:rPr lang="ar-SA" sz="1400" b="1" dirty="0">
                <a:ea typeface="Calibri"/>
              </a:rPr>
              <a:t>كما </a:t>
            </a:r>
            <a:r>
              <a:rPr lang="ar-SA" sz="1400" b="1" dirty="0" err="1">
                <a:ea typeface="Calibri"/>
              </a:rPr>
              <a:t>نفيدكم</a:t>
            </a:r>
            <a:r>
              <a:rPr lang="ar-SA" sz="1400" b="1" dirty="0">
                <a:ea typeface="Calibri"/>
              </a:rPr>
              <a:t> بوسائل التواصل </a:t>
            </a:r>
            <a:endParaRPr lang="en-US" sz="1400" dirty="0">
              <a:ea typeface="Calibri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SA" sz="1400" b="1" dirty="0">
                <a:ea typeface="Calibri"/>
              </a:rPr>
              <a:t>وحدة التسجيل رقم الهاتف ( 0118240668-0118240415-0118282646) البريد الالكتروني (</a:t>
            </a:r>
            <a:r>
              <a:rPr lang="en-US" sz="1400" b="1" dirty="0">
                <a:ea typeface="Calibri"/>
              </a:rPr>
              <a:t>(</a:t>
            </a:r>
            <a:r>
              <a:rPr lang="en-US" sz="1400" b="1" dirty="0">
                <a:ea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cn-ru@pnu.edu.sa)</a:t>
            </a:r>
            <a:r>
              <a:rPr lang="ar-SA" sz="1400" b="1" dirty="0">
                <a:ea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الدور</a:t>
            </a:r>
            <a:r>
              <a:rPr lang="ar-SA" sz="1400" b="1" dirty="0">
                <a:ea typeface="Calibri"/>
              </a:rPr>
              <a:t> الثاني .</a:t>
            </a:r>
            <a:endParaRPr lang="en-US" sz="1400" b="1" dirty="0">
              <a:ea typeface="Calibri"/>
            </a:endParaRPr>
          </a:p>
          <a:p>
            <a:pPr marL="285750" indent="-285750" algn="just"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ar-SA" sz="1400" b="1" dirty="0">
                <a:ea typeface="Calibri"/>
              </a:rPr>
              <a:t>وحدة الارشاد الاكاديمي رقم الهاتف ( 0118240430) البريد الالكتروني (</a:t>
            </a:r>
            <a:r>
              <a:rPr lang="en-US" sz="1400" b="1" dirty="0">
                <a:ea typeface="Calibri"/>
                <a:hlinkClick r:id="rId5"/>
              </a:rPr>
              <a:t>cn-ssg@pnu.edu.sa</a:t>
            </a:r>
            <a:r>
              <a:rPr lang="en-US" sz="1400" b="1" dirty="0">
                <a:ea typeface="Calibri"/>
              </a:rPr>
              <a:t>)</a:t>
            </a:r>
            <a:r>
              <a:rPr lang="ar-SA" sz="1400" b="1" dirty="0">
                <a:ea typeface="Calibri"/>
              </a:rPr>
              <a:t> ) الدور الثاني .</a:t>
            </a:r>
            <a:endParaRPr lang="en-US" sz="1400" b="1" dirty="0">
              <a:ea typeface="Calibri"/>
            </a:endParaRPr>
          </a:p>
          <a:p>
            <a:pPr algn="ctr">
              <a:spcAft>
                <a:spcPts val="1000"/>
              </a:spcAft>
            </a:pPr>
            <a:endParaRPr lang="ar-SA" sz="1400" b="1" dirty="0">
              <a:ea typeface="Calibri"/>
            </a:endParaRPr>
          </a:p>
          <a:p>
            <a:pPr algn="ctr">
              <a:spcAft>
                <a:spcPts val="1000"/>
              </a:spcAft>
            </a:pPr>
            <a:r>
              <a:rPr lang="ar-SA" sz="1400" b="1" dirty="0">
                <a:ea typeface="Calibri"/>
              </a:rPr>
              <a:t>كما نأمل التأكد من تفعيل البريد الإلكتروني الجامعي الخاص بكم .</a:t>
            </a:r>
            <a:r>
              <a:rPr lang="ar-SA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 </a:t>
            </a:r>
            <a:endParaRPr lang="en-US" sz="1400" b="1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64235" algn="l"/>
              </a:tabLst>
            </a:pPr>
            <a:endParaRPr lang="ar-SA" sz="1600" b="1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864235" algn="l"/>
              </a:tabLst>
            </a:pPr>
            <a:r>
              <a:rPr lang="ar-SA" sz="1600" b="1" dirty="0">
                <a:latin typeface="GE SS Two Bold" pitchFamily="18" charset="-78"/>
                <a:ea typeface="GE SS Two Bold" pitchFamily="18" charset="-78"/>
                <a:cs typeface="GE SS Two Bold" pitchFamily="18" charset="-78"/>
              </a:rPr>
              <a:t>مع تحيات وحدة الارشاد الاكاديمي بالكلية</a:t>
            </a:r>
            <a:endParaRPr lang="en-US" sz="1600" dirty="0">
              <a:latin typeface="GE SS Two Bold" pitchFamily="18" charset="-78"/>
              <a:ea typeface="GE SS Two Bold" pitchFamily="18" charset="-78"/>
              <a:cs typeface="GE SS Two Bold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7485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36DF6897448D4A49A1345C6F727E89C4" ma:contentTypeVersion="0" ma:contentTypeDescription="إنشاء مستند جديد." ma:contentTypeScope="" ma:versionID="c8c9b10f6224bb6bd87ab437c88217c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0c4f924ef8ba2e8ca844e8525cebb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1ACB88-695A-44FC-A9F5-FAA9086C7A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8767299-90ED-449C-9C48-5D30B1A394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0D8E65-4B22-4184-84DE-3C741CD05018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Bader</vt:lpstr>
      <vt:lpstr>Calibri</vt:lpstr>
      <vt:lpstr>Calibri Light</vt:lpstr>
      <vt:lpstr>GE SS Two Bold</vt:lpstr>
      <vt:lpstr>Hacen Tehran</vt:lpstr>
      <vt:lpstr>Times New Roman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معرض مشاريع التخرج كلية التصاميم والفنون</dc:creator>
  <cp:lastModifiedBy>Ahlam Moh. ALshehry</cp:lastModifiedBy>
  <cp:revision>19</cp:revision>
  <dcterms:created xsi:type="dcterms:W3CDTF">2019-10-01T18:19:01Z</dcterms:created>
  <dcterms:modified xsi:type="dcterms:W3CDTF">2023-06-13T07:19:26Z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0x01010036DF6897448D4A49A1345C6F727E89C4</vt:lpwstr>
  </property>
</Properties>
</file>