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58" d="100"/>
          <a:sy n="58" d="100"/>
        </p:scale>
        <p:origin x="4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6A048F4-C893-4095-BADB-F30EA0178C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6291" y="2514600"/>
            <a:ext cx="10557164" cy="1675015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>
                <a:solidFill>
                  <a:schemeClr val="accent1"/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برامج التمويل المقدمة من عمادة البحث العلمي وطرق اختيار المجلة العلمية المصنفة المناسبة للبحث</a:t>
            </a:r>
            <a:endParaRPr lang="ar-SA" sz="4000" dirty="0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F61061D-DFE3-4E39-B05C-67B5648749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ar-SA" b="1" dirty="0">
                <a:solidFill>
                  <a:srgbClr val="009999"/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تقديم</a:t>
            </a:r>
          </a:p>
          <a:p>
            <a:pPr algn="ctr"/>
            <a:r>
              <a:rPr lang="ar-SA" sz="2400" b="1" dirty="0">
                <a:solidFill>
                  <a:schemeClr val="accent1"/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د. تهاني بنت صالح الدايل </a:t>
            </a:r>
          </a:p>
          <a:p>
            <a:pPr algn="ctr"/>
            <a:r>
              <a:rPr lang="ar-SA" b="1" dirty="0">
                <a:solidFill>
                  <a:srgbClr val="009999"/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أستاذ التغذية العلاجية المشارك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38879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4474F57-985A-408F-896B-56EB7C109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946778"/>
            <a:ext cx="8911687" cy="847898"/>
          </a:xfrm>
        </p:spPr>
        <p:txBody>
          <a:bodyPr>
            <a:normAutofit fontScale="90000"/>
          </a:bodyPr>
          <a:lstStyle/>
          <a:p>
            <a:pPr algn="ctr"/>
            <a:r>
              <a:rPr lang="ar-SA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المحاور :</a:t>
            </a:r>
            <a:br>
              <a:rPr lang="ar-SA" b="1" dirty="0">
                <a:solidFill>
                  <a:srgbClr val="009999"/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</a:br>
            <a:endParaRPr lang="ar-SA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0C0F956-A558-43BD-8E50-C15721265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sz="3200" dirty="0">
              <a:solidFill>
                <a:schemeClr val="accent5">
                  <a:lumMod val="50000"/>
                </a:schemeClr>
              </a:solidFill>
              <a:latin typeface="PNU Medium" panose="00000600000000000000" pitchFamily="2" charset="-78"/>
              <a:cs typeface="PNU Medium" panose="00000600000000000000" pitchFamily="2" charset="-78"/>
            </a:endParaRPr>
          </a:p>
          <a:p>
            <a:r>
              <a:rPr lang="ar-SA" sz="3200" dirty="0">
                <a:solidFill>
                  <a:schemeClr val="accent5">
                    <a:lumMod val="50000"/>
                  </a:schemeClr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برامج التمويل بعمادة البحث العلمي.</a:t>
            </a:r>
            <a:endParaRPr lang="en-US" sz="3200" dirty="0">
              <a:solidFill>
                <a:schemeClr val="accent5">
                  <a:lumMod val="50000"/>
                </a:schemeClr>
              </a:solidFill>
              <a:latin typeface="PNU Medium" panose="00000600000000000000" pitchFamily="2" charset="-78"/>
              <a:cs typeface="PNU Medium" panose="00000600000000000000" pitchFamily="2" charset="-78"/>
            </a:endParaRPr>
          </a:p>
          <a:p>
            <a:r>
              <a:rPr lang="ar-SA" sz="3200" dirty="0">
                <a:solidFill>
                  <a:schemeClr val="accent5">
                    <a:lumMod val="50000"/>
                  </a:schemeClr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خطوات التقديم على أحد برامج التمويل.</a:t>
            </a:r>
          </a:p>
          <a:p>
            <a:r>
              <a:rPr lang="ar-SA" sz="3200" dirty="0">
                <a:solidFill>
                  <a:schemeClr val="accent5">
                    <a:lumMod val="50000"/>
                  </a:schemeClr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خطوات اختيار المجلة المصنفة المناسبة للبحث.</a:t>
            </a:r>
          </a:p>
          <a:p>
            <a:r>
              <a:rPr lang="ar-SA" sz="3200" dirty="0">
                <a:solidFill>
                  <a:schemeClr val="accent5">
                    <a:lumMod val="50000"/>
                  </a:schemeClr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خطوات التأكد من تصنيف المجلة العلمية قبل النشر العلمي.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41228122"/>
      </p:ext>
    </p:extLst>
  </p:cSld>
  <p:clrMapOvr>
    <a:masterClrMapping/>
  </p:clrMapOvr>
</p:sld>
</file>

<file path=ppt/theme/theme1.xml><?xml version="1.0" encoding="utf-8"?>
<a:theme xmlns:a="http://schemas.openxmlformats.org/drawingml/2006/main" name="ربطة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</TotalTime>
  <Words>58</Words>
  <Application>Microsoft Office PowerPoint</Application>
  <PresentationFormat>شاشة عريضة</PresentationFormat>
  <Paragraphs>10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8" baseType="lpstr">
      <vt:lpstr>Arial</vt:lpstr>
      <vt:lpstr>Century Gothic</vt:lpstr>
      <vt:lpstr>PNU Medium</vt:lpstr>
      <vt:lpstr>Tahoma</vt:lpstr>
      <vt:lpstr>Wingdings 3</vt:lpstr>
      <vt:lpstr>ربطة</vt:lpstr>
      <vt:lpstr>برامج التمويل المقدمة من عمادة البحث العلمي وطرق اختيار المجلة العلمية المصنفة المناسبة للبحث</vt:lpstr>
      <vt:lpstr>المحاور 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برامج التمويل المقدمة من عمادة البحث العلمي وطرق اختيار المجلة العلمية المصنفة المناسبة للبحث</dc:title>
  <dc:creator>NOURAH MAZ. ALJURAYED</dc:creator>
  <cp:lastModifiedBy>NOURAH MAZ. ALJURAYED</cp:lastModifiedBy>
  <cp:revision>1</cp:revision>
  <dcterms:created xsi:type="dcterms:W3CDTF">2023-05-11T06:33:41Z</dcterms:created>
  <dcterms:modified xsi:type="dcterms:W3CDTF">2023-05-11T06:39:53Z</dcterms:modified>
</cp:coreProperties>
</file>